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7" r:id="rId4"/>
    <p:sldId id="279" r:id="rId5"/>
    <p:sldId id="281" r:id="rId6"/>
    <p:sldId id="283" r:id="rId7"/>
    <p:sldId id="288" r:id="rId8"/>
    <p:sldId id="286" r:id="rId9"/>
    <p:sldId id="292" r:id="rId10"/>
    <p:sldId id="287" r:id="rId11"/>
    <p:sldId id="291" r:id="rId12"/>
    <p:sldId id="293" r:id="rId13"/>
    <p:sldId id="300" r:id="rId14"/>
    <p:sldId id="275" r:id="rId15"/>
    <p:sldId id="302" r:id="rId16"/>
    <p:sldId id="303" r:id="rId17"/>
    <p:sldId id="304" r:id="rId18"/>
    <p:sldId id="276" r:id="rId19"/>
    <p:sldId id="280" r:id="rId20"/>
    <p:sldId id="282" r:id="rId21"/>
    <p:sldId id="299" r:id="rId22"/>
    <p:sldId id="298" r:id="rId23"/>
    <p:sldId id="294" r:id="rId24"/>
    <p:sldId id="295" r:id="rId25"/>
    <p:sldId id="296" r:id="rId26"/>
    <p:sldId id="297" r:id="rId27"/>
    <p:sldId id="277" r:id="rId28"/>
    <p:sldId id="305" r:id="rId29"/>
    <p:sldId id="307" r:id="rId30"/>
    <p:sldId id="306" r:id="rId31"/>
    <p:sldId id="266" r:id="rId32"/>
  </p:sldIdLst>
  <p:sldSz cx="12192000" cy="6858000"/>
  <p:notesSz cx="12192000" cy="6858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Source Sans Pro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8"/>
  </p:normalViewPr>
  <p:slideViewPr>
    <p:cSldViewPr snapToGrid="0" snapToObjects="1" showGuides="1">
      <p:cViewPr varScale="1">
        <p:scale>
          <a:sx n="100" d="100"/>
          <a:sy n="100" d="100"/>
        </p:scale>
        <p:origin x="100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CFF19-A723-8D47-A2B2-DBA05CEDECF9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3CA2C-587D-EC4C-9666-23A879EDB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6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 Option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283464" y="-109728"/>
            <a:ext cx="12475464" cy="6967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>
                <a:noFill/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-780745" y="1335001"/>
            <a:ext cx="13165226" cy="649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443787" y="6009352"/>
            <a:ext cx="515984" cy="67159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277614" y="453947"/>
            <a:ext cx="11424165" cy="1611655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auto">
          <a:xfrm>
            <a:off x="277614" y="2084525"/>
            <a:ext cx="11424165" cy="40155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-635000" y="2846687"/>
            <a:ext cx="7772400" cy="3834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406717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Click icon to add photo</a:t>
            </a:r>
            <a:endParaRPr dirty="0"/>
          </a:p>
        </p:txBody>
      </p:sp>
      <p:sp>
        <p:nvSpPr>
          <p:cNvPr id="3" name="Rectangle 2"/>
          <p:cNvSpPr/>
          <p:nvPr userDrawn="1"/>
        </p:nvSpPr>
        <p:spPr bwMode="auto">
          <a:xfrm rot="5400000">
            <a:off x="7961352" y="-3894178"/>
            <a:ext cx="336469" cy="8124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706651" y="6295832"/>
            <a:ext cx="336470" cy="44097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4771374" y="884044"/>
            <a:ext cx="6706906" cy="1600200"/>
          </a:xfrm>
        </p:spPr>
        <p:txBody>
          <a:bodyPr anchor="b">
            <a:noAutofit/>
          </a:bodyPr>
          <a:lstStyle>
            <a:lvl1pPr>
              <a:defRPr sz="3200"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771374" y="2484244"/>
            <a:ext cx="6706906" cy="38115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Side Image and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826169"/>
            <a:ext cx="5256212" cy="1600200"/>
          </a:xfrm>
        </p:spPr>
        <p:txBody>
          <a:bodyPr anchor="b">
            <a:noAutofit/>
          </a:bodyPr>
          <a:lstStyle>
            <a:lvl1pPr>
              <a:defRPr sz="3200"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426369"/>
            <a:ext cx="5256212" cy="381158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 bwMode="auto">
          <a:xfrm>
            <a:off x="6786880" y="826167"/>
            <a:ext cx="4714240" cy="41067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auto">
          <a:xfrm>
            <a:off x="6786894" y="5185610"/>
            <a:ext cx="4714543" cy="1051677"/>
          </a:xfrm>
        </p:spPr>
        <p:txBody>
          <a:bodyPr/>
          <a:lstStyle>
            <a:lvl1pPr marL="0" indent="0"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</a:defRPr>
            </a:lvl1pPr>
            <a:lvl2pPr marL="457200" indent="0">
              <a:buNone/>
              <a:defRPr sz="1400" b="0" i="1">
                <a:latin typeface="Source Sans Pro"/>
                <a:ea typeface="Source Sans Pro"/>
              </a:defRPr>
            </a:lvl2pPr>
            <a:lvl3pPr marL="914400" indent="0">
              <a:buNone/>
              <a:defRPr sz="1400" b="0" i="1">
                <a:latin typeface="Source Sans Pro"/>
                <a:ea typeface="Source Sans Pro"/>
              </a:defRPr>
            </a:lvl3pPr>
            <a:lvl4pPr marL="1371600" indent="0">
              <a:buNone/>
              <a:defRPr sz="1400" b="0" i="1">
                <a:latin typeface="Source Sans Pro"/>
                <a:ea typeface="Source Sans Pro"/>
              </a:defRPr>
            </a:lvl4pPr>
            <a:lvl5pPr marL="1828800" indent="0">
              <a:buNone/>
              <a:defRPr sz="1400" b="0" i="1">
                <a:latin typeface="Source Sans Pro"/>
                <a:ea typeface="Source Sans Pro"/>
              </a:defRPr>
            </a:lvl5pPr>
          </a:lstStyle>
          <a:p>
            <a:pPr lvl="0">
              <a:defRPr/>
            </a:pPr>
            <a:r>
              <a:rPr lang="en-US" dirty="0"/>
              <a:t>Click to edit Master text styles</a:t>
            </a:r>
            <a:endParaRPr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-1" y="0"/>
            <a:ext cx="3364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ide by Side Content x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93295"/>
            <a:ext cx="10542086" cy="685800"/>
          </a:xfrm>
        </p:spPr>
        <p:txBody>
          <a:bodyPr anchor="b">
            <a:noAutofit/>
          </a:bodyPr>
          <a:lstStyle>
            <a:lvl1pPr algn="ctr">
              <a:defRPr sz="4400"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420103" y="4491790"/>
            <a:ext cx="4499434" cy="14758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 bwMode="auto">
          <a:xfrm>
            <a:off x="1405272" y="1700464"/>
            <a:ext cx="4514265" cy="25587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728530" y="6316662"/>
            <a:ext cx="336470" cy="440979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1"/>
          </p:nvPr>
        </p:nvSpPr>
        <p:spPr bwMode="auto">
          <a:xfrm>
            <a:off x="6449303" y="4491790"/>
            <a:ext cx="4499434" cy="14758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6434472" y="1700464"/>
            <a:ext cx="4514265" cy="25587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ide by Side Content x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93295"/>
            <a:ext cx="10542086" cy="685800"/>
          </a:xfrm>
        </p:spPr>
        <p:txBody>
          <a:bodyPr anchor="b">
            <a:noAutofit/>
          </a:bodyPr>
          <a:lstStyle>
            <a:lvl1pPr algn="ctr">
              <a:defRPr sz="4400"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54618" y="4138863"/>
            <a:ext cx="3214854" cy="182880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 bwMode="auto">
          <a:xfrm>
            <a:off x="839788" y="1700465"/>
            <a:ext cx="3214854" cy="22458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728530" y="6316662"/>
            <a:ext cx="336470" cy="440979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half" idx="11"/>
          </p:nvPr>
        </p:nvSpPr>
        <p:spPr bwMode="auto">
          <a:xfrm>
            <a:off x="4503403" y="4138863"/>
            <a:ext cx="3214854" cy="182880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4488573" y="1700465"/>
            <a:ext cx="3214854" cy="22458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auto">
          <a:xfrm>
            <a:off x="8167020" y="4138863"/>
            <a:ext cx="3214854" cy="182880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4"/>
          </p:nvPr>
        </p:nvSpPr>
        <p:spPr bwMode="auto">
          <a:xfrm>
            <a:off x="8152190" y="1700465"/>
            <a:ext cx="3214854" cy="22458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lide Imag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-3174"/>
            <a:ext cx="12192000" cy="686434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 bwMode="auto">
          <a:xfrm>
            <a:off x="824956" y="2957689"/>
            <a:ext cx="10542086" cy="835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lide Imag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824956" y="2957689"/>
            <a:ext cx="10542086" cy="835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lide Imag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6946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24956" y="2957689"/>
            <a:ext cx="10542086" cy="835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lide Imag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-501893" y="-571500"/>
            <a:ext cx="13195785" cy="7429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824956" y="3011311"/>
            <a:ext cx="10542086" cy="835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lide Imag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-4964"/>
            <a:ext cx="12192000" cy="686792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24956" y="3011311"/>
            <a:ext cx="10542086" cy="835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lide Imag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-1" y="0"/>
            <a:ext cx="12216013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836962" y="3011311"/>
            <a:ext cx="10542086" cy="835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Slide Option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-780745" y="1335001"/>
            <a:ext cx="13165226" cy="649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1443787" y="6009352"/>
            <a:ext cx="515984" cy="67159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277614" y="453947"/>
            <a:ext cx="11424165" cy="1611655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auto">
          <a:xfrm>
            <a:off x="277614" y="2084525"/>
            <a:ext cx="11424165" cy="40155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alphaModFix amt="40000"/>
          </a:blip>
          <a:stretch/>
        </p:blipFill>
        <p:spPr bwMode="auto">
          <a:xfrm>
            <a:off x="-1033272" y="1210425"/>
            <a:ext cx="13670280" cy="6743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1318240" y="5939907"/>
            <a:ext cx="802640" cy="802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lide Imag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824956" y="3011311"/>
            <a:ext cx="10542086" cy="835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lide Imag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auto">
          <a:xfrm>
            <a:off x="824956" y="3011311"/>
            <a:ext cx="10542086" cy="835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Orange Blank Acc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265289" y="-143934"/>
            <a:ext cx="12722578" cy="7145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-486613" y="2057490"/>
            <a:ext cx="13165226" cy="6494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Grey Blank Acc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65289" y="-143934"/>
            <a:ext cx="12722578" cy="714586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-486613" y="2057490"/>
            <a:ext cx="13165226" cy="6494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White Blank Acc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-1047560" y="2096250"/>
            <a:ext cx="13670280" cy="67437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Orange Blank Spla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265289" y="-143934"/>
            <a:ext cx="12722578" cy="7145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676016" y="6052214"/>
            <a:ext cx="515984" cy="6715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Grey Blank Spla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 bwMode="auto">
          <a:xfrm flipH="1">
            <a:off x="-88556" y="-82462"/>
            <a:ext cx="12369112" cy="6975388"/>
            <a:chOff x="-88556" y="-82462"/>
            <a:chExt cx="12369112" cy="6975388"/>
          </a:xfrm>
        </p:grpSpPr>
        <p:sp>
          <p:nvSpPr>
            <p:cNvPr id="5" name="Freeform 4"/>
            <p:cNvSpPr/>
            <p:nvPr userDrawn="1"/>
          </p:nvSpPr>
          <p:spPr bwMode="auto">
            <a:xfrm rot="10800000" flipH="1">
              <a:off x="9017000" y="-82462"/>
              <a:ext cx="3245363" cy="447589"/>
            </a:xfrm>
            <a:custGeom>
              <a:avLst/>
              <a:gdLst>
                <a:gd name="connsiteX0" fmla="*/ 86497 w 12505038"/>
                <a:gd name="connsiteY0" fmla="*/ 2211860 h 3237470"/>
                <a:gd name="connsiteX1" fmla="*/ 12505038 w 12505038"/>
                <a:gd name="connsiteY1" fmla="*/ 0 h 3237470"/>
                <a:gd name="connsiteX2" fmla="*/ 12480324 w 12505038"/>
                <a:gd name="connsiteY2" fmla="*/ 3237470 h 3237470"/>
                <a:gd name="connsiteX3" fmla="*/ 0 w 12505038"/>
                <a:gd name="connsiteY3" fmla="*/ 3150973 h 3237470"/>
                <a:gd name="connsiteX4" fmla="*/ 86497 w 12505038"/>
                <a:gd name="connsiteY4" fmla="*/ 2211860 h 3237470"/>
                <a:gd name="connsiteX0" fmla="*/ 12357 w 12505038"/>
                <a:gd name="connsiteY0" fmla="*/ 1742303 h 3237470"/>
                <a:gd name="connsiteX1" fmla="*/ 12505038 w 12505038"/>
                <a:gd name="connsiteY1" fmla="*/ 0 h 3237470"/>
                <a:gd name="connsiteX2" fmla="*/ 12480324 w 12505038"/>
                <a:gd name="connsiteY2" fmla="*/ 3237470 h 3237470"/>
                <a:gd name="connsiteX3" fmla="*/ 0 w 12505038"/>
                <a:gd name="connsiteY3" fmla="*/ 3150973 h 3237470"/>
                <a:gd name="connsiteX4" fmla="*/ 12357 w 12505038"/>
                <a:gd name="connsiteY4" fmla="*/ 1742303 h 3237470"/>
                <a:gd name="connsiteX0" fmla="*/ 12357 w 12505038"/>
                <a:gd name="connsiteY0" fmla="*/ 1742303 h 3150973"/>
                <a:gd name="connsiteX1" fmla="*/ 12505038 w 12505038"/>
                <a:gd name="connsiteY1" fmla="*/ 0 h 3150973"/>
                <a:gd name="connsiteX2" fmla="*/ 12134335 w 12505038"/>
                <a:gd name="connsiteY2" fmla="*/ 3039762 h 3150973"/>
                <a:gd name="connsiteX3" fmla="*/ 0 w 12505038"/>
                <a:gd name="connsiteY3" fmla="*/ 3150973 h 3150973"/>
                <a:gd name="connsiteX4" fmla="*/ 12357 w 12505038"/>
                <a:gd name="connsiteY4" fmla="*/ 1742303 h 3150973"/>
                <a:gd name="connsiteX0" fmla="*/ 12357 w 12505038"/>
                <a:gd name="connsiteY0" fmla="*/ 1742303 h 3150973"/>
                <a:gd name="connsiteX1" fmla="*/ 12505038 w 12505038"/>
                <a:gd name="connsiteY1" fmla="*/ 0 h 3150973"/>
                <a:gd name="connsiteX2" fmla="*/ 12418540 w 12505038"/>
                <a:gd name="connsiteY2" fmla="*/ 3089189 h 3150973"/>
                <a:gd name="connsiteX3" fmla="*/ 0 w 12505038"/>
                <a:gd name="connsiteY3" fmla="*/ 3150973 h 3150973"/>
                <a:gd name="connsiteX4" fmla="*/ 12357 w 12505038"/>
                <a:gd name="connsiteY4" fmla="*/ 1742303 h 3150973"/>
                <a:gd name="connsiteX0" fmla="*/ 12357 w 12418540"/>
                <a:gd name="connsiteY0" fmla="*/ 1742303 h 3150973"/>
                <a:gd name="connsiteX1" fmla="*/ 12406184 w 12418540"/>
                <a:gd name="connsiteY1" fmla="*/ 0 h 3150973"/>
                <a:gd name="connsiteX2" fmla="*/ 12418540 w 12418540"/>
                <a:gd name="connsiteY2" fmla="*/ 3089189 h 3150973"/>
                <a:gd name="connsiteX3" fmla="*/ 0 w 12418540"/>
                <a:gd name="connsiteY3" fmla="*/ 3150973 h 3150973"/>
                <a:gd name="connsiteX4" fmla="*/ 12357 w 12418540"/>
                <a:gd name="connsiteY4" fmla="*/ 1742303 h 3150973"/>
                <a:gd name="connsiteX0" fmla="*/ 0 w 12406183"/>
                <a:gd name="connsiteY0" fmla="*/ 1742303 h 3163329"/>
                <a:gd name="connsiteX1" fmla="*/ 12393827 w 12406183"/>
                <a:gd name="connsiteY1" fmla="*/ 0 h 3163329"/>
                <a:gd name="connsiteX2" fmla="*/ 12406183 w 12406183"/>
                <a:gd name="connsiteY2" fmla="*/ 3089189 h 3163329"/>
                <a:gd name="connsiteX3" fmla="*/ 123568 w 12406183"/>
                <a:gd name="connsiteY3" fmla="*/ 3163329 h 3163329"/>
                <a:gd name="connsiteX4" fmla="*/ 0 w 12406183"/>
                <a:gd name="connsiteY4" fmla="*/ 1742303 h 3163329"/>
                <a:gd name="connsiteX0" fmla="*/ 0 w 12307329"/>
                <a:gd name="connsiteY0" fmla="*/ 1655806 h 3163329"/>
                <a:gd name="connsiteX1" fmla="*/ 12294973 w 12307329"/>
                <a:gd name="connsiteY1" fmla="*/ 0 h 3163329"/>
                <a:gd name="connsiteX2" fmla="*/ 12307329 w 12307329"/>
                <a:gd name="connsiteY2" fmla="*/ 3089189 h 3163329"/>
                <a:gd name="connsiteX3" fmla="*/ 24714 w 12307329"/>
                <a:gd name="connsiteY3" fmla="*/ 3163329 h 3163329"/>
                <a:gd name="connsiteX4" fmla="*/ 0 w 12307329"/>
                <a:gd name="connsiteY4" fmla="*/ 1655806 h 3163329"/>
                <a:gd name="connsiteX0" fmla="*/ 38786 w 12346115"/>
                <a:gd name="connsiteY0" fmla="*/ 1655806 h 3089189"/>
                <a:gd name="connsiteX1" fmla="*/ 12333759 w 12346115"/>
                <a:gd name="connsiteY1" fmla="*/ 0 h 3089189"/>
                <a:gd name="connsiteX2" fmla="*/ 12346115 w 12346115"/>
                <a:gd name="connsiteY2" fmla="*/ 3089189 h 3089189"/>
                <a:gd name="connsiteX3" fmla="*/ 0 w 12346115"/>
                <a:gd name="connsiteY3" fmla="*/ 2515629 h 3089189"/>
                <a:gd name="connsiteX4" fmla="*/ 38786 w 12346115"/>
                <a:gd name="connsiteY4" fmla="*/ 1655806 h 3089189"/>
                <a:gd name="connsiteX0" fmla="*/ 38786 w 12346115"/>
                <a:gd name="connsiteY0" fmla="*/ 1655806 h 2606589"/>
                <a:gd name="connsiteX1" fmla="*/ 12333759 w 12346115"/>
                <a:gd name="connsiteY1" fmla="*/ 0 h 2606589"/>
                <a:gd name="connsiteX2" fmla="*/ 12346115 w 12346115"/>
                <a:gd name="connsiteY2" fmla="*/ 2606589 h 2606589"/>
                <a:gd name="connsiteX3" fmla="*/ 0 w 12346115"/>
                <a:gd name="connsiteY3" fmla="*/ 2515629 h 2606589"/>
                <a:gd name="connsiteX4" fmla="*/ 38786 w 12346115"/>
                <a:gd name="connsiteY4" fmla="*/ 1655806 h 2606589"/>
                <a:gd name="connsiteX0" fmla="*/ 38786 w 12346115"/>
                <a:gd name="connsiteY0" fmla="*/ 1655806 h 2606589"/>
                <a:gd name="connsiteX1" fmla="*/ 5874951 w 12346115"/>
                <a:gd name="connsiteY1" fmla="*/ 860425 h 2606589"/>
                <a:gd name="connsiteX2" fmla="*/ 12333759 w 12346115"/>
                <a:gd name="connsiteY2" fmla="*/ 0 h 2606589"/>
                <a:gd name="connsiteX3" fmla="*/ 12346115 w 12346115"/>
                <a:gd name="connsiteY3" fmla="*/ 2606589 h 2606589"/>
                <a:gd name="connsiteX4" fmla="*/ 0 w 12346115"/>
                <a:gd name="connsiteY4" fmla="*/ 2515629 h 2606589"/>
                <a:gd name="connsiteX5" fmla="*/ 38786 w 12346115"/>
                <a:gd name="connsiteY5" fmla="*/ 1655806 h 2606589"/>
                <a:gd name="connsiteX0" fmla="*/ 38786 w 12334909"/>
                <a:gd name="connsiteY0" fmla="*/ 1655806 h 2515629"/>
                <a:gd name="connsiteX1" fmla="*/ 5874951 w 12334909"/>
                <a:gd name="connsiteY1" fmla="*/ 860425 h 2515629"/>
                <a:gd name="connsiteX2" fmla="*/ 12333759 w 12334909"/>
                <a:gd name="connsiteY2" fmla="*/ 0 h 2515629"/>
                <a:gd name="connsiteX3" fmla="*/ 12333415 w 12334909"/>
                <a:gd name="connsiteY3" fmla="*/ 904789 h 2515629"/>
                <a:gd name="connsiteX4" fmla="*/ 0 w 12334909"/>
                <a:gd name="connsiteY4" fmla="*/ 2515629 h 2515629"/>
                <a:gd name="connsiteX5" fmla="*/ 38786 w 12334909"/>
                <a:gd name="connsiteY5" fmla="*/ 1655806 h 2515629"/>
                <a:gd name="connsiteX0" fmla="*/ 38786 w 12338449"/>
                <a:gd name="connsiteY0" fmla="*/ 1655806 h 2515629"/>
                <a:gd name="connsiteX1" fmla="*/ 5874951 w 12338449"/>
                <a:gd name="connsiteY1" fmla="*/ 860425 h 2515629"/>
                <a:gd name="connsiteX2" fmla="*/ 12333759 w 12338449"/>
                <a:gd name="connsiteY2" fmla="*/ 0 h 2515629"/>
                <a:gd name="connsiteX3" fmla="*/ 12333415 w 12338449"/>
                <a:gd name="connsiteY3" fmla="*/ 904789 h 2515629"/>
                <a:gd name="connsiteX4" fmla="*/ 0 w 12338449"/>
                <a:gd name="connsiteY4" fmla="*/ 2515629 h 2515629"/>
                <a:gd name="connsiteX5" fmla="*/ 38786 w 12338449"/>
                <a:gd name="connsiteY5" fmla="*/ 1655806 h 2515629"/>
                <a:gd name="connsiteX0" fmla="*/ 38786 w 13545873"/>
                <a:gd name="connsiteY0" fmla="*/ 1655806 h 2515629"/>
                <a:gd name="connsiteX1" fmla="*/ 5874951 w 13545873"/>
                <a:gd name="connsiteY1" fmla="*/ 860425 h 2515629"/>
                <a:gd name="connsiteX2" fmla="*/ 12333759 w 13545873"/>
                <a:gd name="connsiteY2" fmla="*/ 0 h 2515629"/>
                <a:gd name="connsiteX3" fmla="*/ 12333415 w 13545873"/>
                <a:gd name="connsiteY3" fmla="*/ 904789 h 2515629"/>
                <a:gd name="connsiteX4" fmla="*/ 0 w 13545873"/>
                <a:gd name="connsiteY4" fmla="*/ 2515629 h 2515629"/>
                <a:gd name="connsiteX5" fmla="*/ 38786 w 13545873"/>
                <a:gd name="connsiteY5" fmla="*/ 1655806 h 2515629"/>
                <a:gd name="connsiteX0" fmla="*/ 38786 w 12812112"/>
                <a:gd name="connsiteY0" fmla="*/ 1655806 h 2515629"/>
                <a:gd name="connsiteX1" fmla="*/ 5874951 w 12812112"/>
                <a:gd name="connsiteY1" fmla="*/ 860425 h 2515629"/>
                <a:gd name="connsiteX2" fmla="*/ 12333759 w 12812112"/>
                <a:gd name="connsiteY2" fmla="*/ 0 h 2515629"/>
                <a:gd name="connsiteX3" fmla="*/ 12333415 w 12812112"/>
                <a:gd name="connsiteY3" fmla="*/ 904789 h 2515629"/>
                <a:gd name="connsiteX4" fmla="*/ 0 w 12812112"/>
                <a:gd name="connsiteY4" fmla="*/ 2515629 h 2515629"/>
                <a:gd name="connsiteX5" fmla="*/ 38786 w 12812112"/>
                <a:gd name="connsiteY5" fmla="*/ 1655806 h 2515629"/>
                <a:gd name="connsiteX0" fmla="*/ 38786 w 12333759"/>
                <a:gd name="connsiteY0" fmla="*/ 1655806 h 2515629"/>
                <a:gd name="connsiteX1" fmla="*/ 5874951 w 12333759"/>
                <a:gd name="connsiteY1" fmla="*/ 860425 h 2515629"/>
                <a:gd name="connsiteX2" fmla="*/ 12333759 w 12333759"/>
                <a:gd name="connsiteY2" fmla="*/ 0 h 2515629"/>
                <a:gd name="connsiteX3" fmla="*/ 12333415 w 12333759"/>
                <a:gd name="connsiteY3" fmla="*/ 904789 h 2515629"/>
                <a:gd name="connsiteX4" fmla="*/ 0 w 12333759"/>
                <a:gd name="connsiteY4" fmla="*/ 2515629 h 2515629"/>
                <a:gd name="connsiteX5" fmla="*/ 38786 w 12333759"/>
                <a:gd name="connsiteY5" fmla="*/ 1655806 h 2515629"/>
                <a:gd name="connsiteX0" fmla="*/ 0 w 12294973"/>
                <a:gd name="connsiteY0" fmla="*/ 1655806 h 1655806"/>
                <a:gd name="connsiteX1" fmla="*/ 5836165 w 12294973"/>
                <a:gd name="connsiteY1" fmla="*/ 860425 h 1655806"/>
                <a:gd name="connsiteX2" fmla="*/ 12294973 w 12294973"/>
                <a:gd name="connsiteY2" fmla="*/ 0 h 1655806"/>
                <a:gd name="connsiteX3" fmla="*/ 12294629 w 12294973"/>
                <a:gd name="connsiteY3" fmla="*/ 904789 h 1655806"/>
                <a:gd name="connsiteX4" fmla="*/ 0 w 12294973"/>
                <a:gd name="connsiteY4" fmla="*/ 1655806 h 1655806"/>
                <a:gd name="connsiteX0" fmla="*/ 0 w 6630773"/>
                <a:gd name="connsiteY0" fmla="*/ 906506 h 906506"/>
                <a:gd name="connsiteX1" fmla="*/ 171965 w 6630773"/>
                <a:gd name="connsiteY1" fmla="*/ 860425 h 906506"/>
                <a:gd name="connsiteX2" fmla="*/ 6630773 w 6630773"/>
                <a:gd name="connsiteY2" fmla="*/ 0 h 906506"/>
                <a:gd name="connsiteX3" fmla="*/ 6630429 w 6630773"/>
                <a:gd name="connsiteY3" fmla="*/ 904789 h 906506"/>
                <a:gd name="connsiteX4" fmla="*/ 0 w 6630773"/>
                <a:gd name="connsiteY4" fmla="*/ 906506 h 906506"/>
                <a:gd name="connsiteX0" fmla="*/ 0 w 6630773"/>
                <a:gd name="connsiteY0" fmla="*/ 906506 h 906506"/>
                <a:gd name="connsiteX1" fmla="*/ 171965 w 6630773"/>
                <a:gd name="connsiteY1" fmla="*/ 860425 h 906506"/>
                <a:gd name="connsiteX2" fmla="*/ 3346966 w 6630773"/>
                <a:gd name="connsiteY2" fmla="*/ 441326 h 906506"/>
                <a:gd name="connsiteX3" fmla="*/ 6630773 w 6630773"/>
                <a:gd name="connsiteY3" fmla="*/ 0 h 906506"/>
                <a:gd name="connsiteX4" fmla="*/ 6630429 w 6630773"/>
                <a:gd name="connsiteY4" fmla="*/ 904789 h 906506"/>
                <a:gd name="connsiteX5" fmla="*/ 0 w 6630773"/>
                <a:gd name="connsiteY5" fmla="*/ 906506 h 906506"/>
                <a:gd name="connsiteX0" fmla="*/ 0 w 6630773"/>
                <a:gd name="connsiteY0" fmla="*/ 906506 h 906506"/>
                <a:gd name="connsiteX1" fmla="*/ 3346966 w 6630773"/>
                <a:gd name="connsiteY1" fmla="*/ 441326 h 906506"/>
                <a:gd name="connsiteX2" fmla="*/ 6630773 w 6630773"/>
                <a:gd name="connsiteY2" fmla="*/ 0 h 906506"/>
                <a:gd name="connsiteX3" fmla="*/ 6630429 w 6630773"/>
                <a:gd name="connsiteY3" fmla="*/ 904789 h 906506"/>
                <a:gd name="connsiteX4" fmla="*/ 0 w 6630773"/>
                <a:gd name="connsiteY4" fmla="*/ 906506 h 906506"/>
                <a:gd name="connsiteX0" fmla="*/ 3283463 w 3283807"/>
                <a:gd name="connsiteY0" fmla="*/ 904789 h 904789"/>
                <a:gd name="connsiteX1" fmla="*/ 0 w 3283807"/>
                <a:gd name="connsiteY1" fmla="*/ 441326 h 904789"/>
                <a:gd name="connsiteX2" fmla="*/ 3283807 w 3283807"/>
                <a:gd name="connsiteY2" fmla="*/ 0 h 904789"/>
                <a:gd name="connsiteX3" fmla="*/ 3283463 w 3283807"/>
                <a:gd name="connsiteY3" fmla="*/ 904789 h 904789"/>
                <a:gd name="connsiteX0" fmla="*/ 3245363 w 3283807"/>
                <a:gd name="connsiteY0" fmla="*/ 447589 h 447589"/>
                <a:gd name="connsiteX1" fmla="*/ 0 w 3283807"/>
                <a:gd name="connsiteY1" fmla="*/ 441326 h 447589"/>
                <a:gd name="connsiteX2" fmla="*/ 3283807 w 3283807"/>
                <a:gd name="connsiteY2" fmla="*/ 0 h 447589"/>
                <a:gd name="connsiteX3" fmla="*/ 3245363 w 3283807"/>
                <a:gd name="connsiteY3" fmla="*/ 447589 h 447589"/>
                <a:gd name="connsiteX0" fmla="*/ 3245363 w 3245363"/>
                <a:gd name="connsiteY0" fmla="*/ 447589 h 447589"/>
                <a:gd name="connsiteX1" fmla="*/ 0 w 3245363"/>
                <a:gd name="connsiteY1" fmla="*/ 441326 h 447589"/>
                <a:gd name="connsiteX2" fmla="*/ 3220307 w 3245363"/>
                <a:gd name="connsiteY2" fmla="*/ 0 h 447589"/>
                <a:gd name="connsiteX3" fmla="*/ 3245363 w 3245363"/>
                <a:gd name="connsiteY3" fmla="*/ 447589 h 44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363" h="447589" extrusionOk="0">
                  <a:moveTo>
                    <a:pt x="3245363" y="447589"/>
                  </a:moveTo>
                  <a:lnTo>
                    <a:pt x="0" y="441326"/>
                  </a:lnTo>
                  <a:lnTo>
                    <a:pt x="3220307" y="0"/>
                  </a:lnTo>
                  <a:cubicBezTo>
                    <a:pt x="3220192" y="301596"/>
                    <a:pt x="3245478" y="145993"/>
                    <a:pt x="3245363" y="44758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b="0" i="0" dirty="0">
                <a:latin typeface="Open Sans" panose="020B0606030504020204" pitchFamily="34" charset="0"/>
              </a:endParaRPr>
            </a:p>
          </p:txBody>
        </p:sp>
        <p:sp>
          <p:nvSpPr>
            <p:cNvPr id="6" name="Freeform 5"/>
            <p:cNvSpPr/>
            <p:nvPr userDrawn="1"/>
          </p:nvSpPr>
          <p:spPr bwMode="auto">
            <a:xfrm flipH="1">
              <a:off x="-88556" y="6445336"/>
              <a:ext cx="3245363" cy="447589"/>
            </a:xfrm>
            <a:custGeom>
              <a:avLst/>
              <a:gdLst>
                <a:gd name="connsiteX0" fmla="*/ 86497 w 12505038"/>
                <a:gd name="connsiteY0" fmla="*/ 2211860 h 3237470"/>
                <a:gd name="connsiteX1" fmla="*/ 12505038 w 12505038"/>
                <a:gd name="connsiteY1" fmla="*/ 0 h 3237470"/>
                <a:gd name="connsiteX2" fmla="*/ 12480324 w 12505038"/>
                <a:gd name="connsiteY2" fmla="*/ 3237470 h 3237470"/>
                <a:gd name="connsiteX3" fmla="*/ 0 w 12505038"/>
                <a:gd name="connsiteY3" fmla="*/ 3150973 h 3237470"/>
                <a:gd name="connsiteX4" fmla="*/ 86497 w 12505038"/>
                <a:gd name="connsiteY4" fmla="*/ 2211860 h 3237470"/>
                <a:gd name="connsiteX0" fmla="*/ 12357 w 12505038"/>
                <a:gd name="connsiteY0" fmla="*/ 1742303 h 3237470"/>
                <a:gd name="connsiteX1" fmla="*/ 12505038 w 12505038"/>
                <a:gd name="connsiteY1" fmla="*/ 0 h 3237470"/>
                <a:gd name="connsiteX2" fmla="*/ 12480324 w 12505038"/>
                <a:gd name="connsiteY2" fmla="*/ 3237470 h 3237470"/>
                <a:gd name="connsiteX3" fmla="*/ 0 w 12505038"/>
                <a:gd name="connsiteY3" fmla="*/ 3150973 h 3237470"/>
                <a:gd name="connsiteX4" fmla="*/ 12357 w 12505038"/>
                <a:gd name="connsiteY4" fmla="*/ 1742303 h 3237470"/>
                <a:gd name="connsiteX0" fmla="*/ 12357 w 12505038"/>
                <a:gd name="connsiteY0" fmla="*/ 1742303 h 3150973"/>
                <a:gd name="connsiteX1" fmla="*/ 12505038 w 12505038"/>
                <a:gd name="connsiteY1" fmla="*/ 0 h 3150973"/>
                <a:gd name="connsiteX2" fmla="*/ 12134335 w 12505038"/>
                <a:gd name="connsiteY2" fmla="*/ 3039762 h 3150973"/>
                <a:gd name="connsiteX3" fmla="*/ 0 w 12505038"/>
                <a:gd name="connsiteY3" fmla="*/ 3150973 h 3150973"/>
                <a:gd name="connsiteX4" fmla="*/ 12357 w 12505038"/>
                <a:gd name="connsiteY4" fmla="*/ 1742303 h 3150973"/>
                <a:gd name="connsiteX0" fmla="*/ 12357 w 12505038"/>
                <a:gd name="connsiteY0" fmla="*/ 1742303 h 3150973"/>
                <a:gd name="connsiteX1" fmla="*/ 12505038 w 12505038"/>
                <a:gd name="connsiteY1" fmla="*/ 0 h 3150973"/>
                <a:gd name="connsiteX2" fmla="*/ 12418540 w 12505038"/>
                <a:gd name="connsiteY2" fmla="*/ 3089189 h 3150973"/>
                <a:gd name="connsiteX3" fmla="*/ 0 w 12505038"/>
                <a:gd name="connsiteY3" fmla="*/ 3150973 h 3150973"/>
                <a:gd name="connsiteX4" fmla="*/ 12357 w 12505038"/>
                <a:gd name="connsiteY4" fmla="*/ 1742303 h 3150973"/>
                <a:gd name="connsiteX0" fmla="*/ 12357 w 12418540"/>
                <a:gd name="connsiteY0" fmla="*/ 1742303 h 3150973"/>
                <a:gd name="connsiteX1" fmla="*/ 12406184 w 12418540"/>
                <a:gd name="connsiteY1" fmla="*/ 0 h 3150973"/>
                <a:gd name="connsiteX2" fmla="*/ 12418540 w 12418540"/>
                <a:gd name="connsiteY2" fmla="*/ 3089189 h 3150973"/>
                <a:gd name="connsiteX3" fmla="*/ 0 w 12418540"/>
                <a:gd name="connsiteY3" fmla="*/ 3150973 h 3150973"/>
                <a:gd name="connsiteX4" fmla="*/ 12357 w 12418540"/>
                <a:gd name="connsiteY4" fmla="*/ 1742303 h 3150973"/>
                <a:gd name="connsiteX0" fmla="*/ 0 w 12406183"/>
                <a:gd name="connsiteY0" fmla="*/ 1742303 h 3163329"/>
                <a:gd name="connsiteX1" fmla="*/ 12393827 w 12406183"/>
                <a:gd name="connsiteY1" fmla="*/ 0 h 3163329"/>
                <a:gd name="connsiteX2" fmla="*/ 12406183 w 12406183"/>
                <a:gd name="connsiteY2" fmla="*/ 3089189 h 3163329"/>
                <a:gd name="connsiteX3" fmla="*/ 123568 w 12406183"/>
                <a:gd name="connsiteY3" fmla="*/ 3163329 h 3163329"/>
                <a:gd name="connsiteX4" fmla="*/ 0 w 12406183"/>
                <a:gd name="connsiteY4" fmla="*/ 1742303 h 3163329"/>
                <a:gd name="connsiteX0" fmla="*/ 0 w 12307329"/>
                <a:gd name="connsiteY0" fmla="*/ 1655806 h 3163329"/>
                <a:gd name="connsiteX1" fmla="*/ 12294973 w 12307329"/>
                <a:gd name="connsiteY1" fmla="*/ 0 h 3163329"/>
                <a:gd name="connsiteX2" fmla="*/ 12307329 w 12307329"/>
                <a:gd name="connsiteY2" fmla="*/ 3089189 h 3163329"/>
                <a:gd name="connsiteX3" fmla="*/ 24714 w 12307329"/>
                <a:gd name="connsiteY3" fmla="*/ 3163329 h 3163329"/>
                <a:gd name="connsiteX4" fmla="*/ 0 w 12307329"/>
                <a:gd name="connsiteY4" fmla="*/ 1655806 h 3163329"/>
                <a:gd name="connsiteX0" fmla="*/ 38786 w 12346115"/>
                <a:gd name="connsiteY0" fmla="*/ 1655806 h 3089189"/>
                <a:gd name="connsiteX1" fmla="*/ 12333759 w 12346115"/>
                <a:gd name="connsiteY1" fmla="*/ 0 h 3089189"/>
                <a:gd name="connsiteX2" fmla="*/ 12346115 w 12346115"/>
                <a:gd name="connsiteY2" fmla="*/ 3089189 h 3089189"/>
                <a:gd name="connsiteX3" fmla="*/ 0 w 12346115"/>
                <a:gd name="connsiteY3" fmla="*/ 2515629 h 3089189"/>
                <a:gd name="connsiteX4" fmla="*/ 38786 w 12346115"/>
                <a:gd name="connsiteY4" fmla="*/ 1655806 h 3089189"/>
                <a:gd name="connsiteX0" fmla="*/ 38786 w 12346115"/>
                <a:gd name="connsiteY0" fmla="*/ 1655806 h 2606589"/>
                <a:gd name="connsiteX1" fmla="*/ 12333759 w 12346115"/>
                <a:gd name="connsiteY1" fmla="*/ 0 h 2606589"/>
                <a:gd name="connsiteX2" fmla="*/ 12346115 w 12346115"/>
                <a:gd name="connsiteY2" fmla="*/ 2606589 h 2606589"/>
                <a:gd name="connsiteX3" fmla="*/ 0 w 12346115"/>
                <a:gd name="connsiteY3" fmla="*/ 2515629 h 2606589"/>
                <a:gd name="connsiteX4" fmla="*/ 38786 w 12346115"/>
                <a:gd name="connsiteY4" fmla="*/ 1655806 h 2606589"/>
                <a:gd name="connsiteX0" fmla="*/ 38786 w 12346115"/>
                <a:gd name="connsiteY0" fmla="*/ 1655806 h 2606589"/>
                <a:gd name="connsiteX1" fmla="*/ 5874951 w 12346115"/>
                <a:gd name="connsiteY1" fmla="*/ 860425 h 2606589"/>
                <a:gd name="connsiteX2" fmla="*/ 12333759 w 12346115"/>
                <a:gd name="connsiteY2" fmla="*/ 0 h 2606589"/>
                <a:gd name="connsiteX3" fmla="*/ 12346115 w 12346115"/>
                <a:gd name="connsiteY3" fmla="*/ 2606589 h 2606589"/>
                <a:gd name="connsiteX4" fmla="*/ 0 w 12346115"/>
                <a:gd name="connsiteY4" fmla="*/ 2515629 h 2606589"/>
                <a:gd name="connsiteX5" fmla="*/ 38786 w 12346115"/>
                <a:gd name="connsiteY5" fmla="*/ 1655806 h 2606589"/>
                <a:gd name="connsiteX0" fmla="*/ 38786 w 12334909"/>
                <a:gd name="connsiteY0" fmla="*/ 1655806 h 2515629"/>
                <a:gd name="connsiteX1" fmla="*/ 5874951 w 12334909"/>
                <a:gd name="connsiteY1" fmla="*/ 860425 h 2515629"/>
                <a:gd name="connsiteX2" fmla="*/ 12333759 w 12334909"/>
                <a:gd name="connsiteY2" fmla="*/ 0 h 2515629"/>
                <a:gd name="connsiteX3" fmla="*/ 12333415 w 12334909"/>
                <a:gd name="connsiteY3" fmla="*/ 904789 h 2515629"/>
                <a:gd name="connsiteX4" fmla="*/ 0 w 12334909"/>
                <a:gd name="connsiteY4" fmla="*/ 2515629 h 2515629"/>
                <a:gd name="connsiteX5" fmla="*/ 38786 w 12334909"/>
                <a:gd name="connsiteY5" fmla="*/ 1655806 h 2515629"/>
                <a:gd name="connsiteX0" fmla="*/ 38786 w 12338449"/>
                <a:gd name="connsiteY0" fmla="*/ 1655806 h 2515629"/>
                <a:gd name="connsiteX1" fmla="*/ 5874951 w 12338449"/>
                <a:gd name="connsiteY1" fmla="*/ 860425 h 2515629"/>
                <a:gd name="connsiteX2" fmla="*/ 12333759 w 12338449"/>
                <a:gd name="connsiteY2" fmla="*/ 0 h 2515629"/>
                <a:gd name="connsiteX3" fmla="*/ 12333415 w 12338449"/>
                <a:gd name="connsiteY3" fmla="*/ 904789 h 2515629"/>
                <a:gd name="connsiteX4" fmla="*/ 0 w 12338449"/>
                <a:gd name="connsiteY4" fmla="*/ 2515629 h 2515629"/>
                <a:gd name="connsiteX5" fmla="*/ 38786 w 12338449"/>
                <a:gd name="connsiteY5" fmla="*/ 1655806 h 2515629"/>
                <a:gd name="connsiteX0" fmla="*/ 38786 w 13545873"/>
                <a:gd name="connsiteY0" fmla="*/ 1655806 h 2515629"/>
                <a:gd name="connsiteX1" fmla="*/ 5874951 w 13545873"/>
                <a:gd name="connsiteY1" fmla="*/ 860425 h 2515629"/>
                <a:gd name="connsiteX2" fmla="*/ 12333759 w 13545873"/>
                <a:gd name="connsiteY2" fmla="*/ 0 h 2515629"/>
                <a:gd name="connsiteX3" fmla="*/ 12333415 w 13545873"/>
                <a:gd name="connsiteY3" fmla="*/ 904789 h 2515629"/>
                <a:gd name="connsiteX4" fmla="*/ 0 w 13545873"/>
                <a:gd name="connsiteY4" fmla="*/ 2515629 h 2515629"/>
                <a:gd name="connsiteX5" fmla="*/ 38786 w 13545873"/>
                <a:gd name="connsiteY5" fmla="*/ 1655806 h 2515629"/>
                <a:gd name="connsiteX0" fmla="*/ 38786 w 12812112"/>
                <a:gd name="connsiteY0" fmla="*/ 1655806 h 2515629"/>
                <a:gd name="connsiteX1" fmla="*/ 5874951 w 12812112"/>
                <a:gd name="connsiteY1" fmla="*/ 860425 h 2515629"/>
                <a:gd name="connsiteX2" fmla="*/ 12333759 w 12812112"/>
                <a:gd name="connsiteY2" fmla="*/ 0 h 2515629"/>
                <a:gd name="connsiteX3" fmla="*/ 12333415 w 12812112"/>
                <a:gd name="connsiteY3" fmla="*/ 904789 h 2515629"/>
                <a:gd name="connsiteX4" fmla="*/ 0 w 12812112"/>
                <a:gd name="connsiteY4" fmla="*/ 2515629 h 2515629"/>
                <a:gd name="connsiteX5" fmla="*/ 38786 w 12812112"/>
                <a:gd name="connsiteY5" fmla="*/ 1655806 h 2515629"/>
                <a:gd name="connsiteX0" fmla="*/ 38786 w 12333759"/>
                <a:gd name="connsiteY0" fmla="*/ 1655806 h 2515629"/>
                <a:gd name="connsiteX1" fmla="*/ 5874951 w 12333759"/>
                <a:gd name="connsiteY1" fmla="*/ 860425 h 2515629"/>
                <a:gd name="connsiteX2" fmla="*/ 12333759 w 12333759"/>
                <a:gd name="connsiteY2" fmla="*/ 0 h 2515629"/>
                <a:gd name="connsiteX3" fmla="*/ 12333415 w 12333759"/>
                <a:gd name="connsiteY3" fmla="*/ 904789 h 2515629"/>
                <a:gd name="connsiteX4" fmla="*/ 0 w 12333759"/>
                <a:gd name="connsiteY4" fmla="*/ 2515629 h 2515629"/>
                <a:gd name="connsiteX5" fmla="*/ 38786 w 12333759"/>
                <a:gd name="connsiteY5" fmla="*/ 1655806 h 2515629"/>
                <a:gd name="connsiteX0" fmla="*/ 0 w 12294973"/>
                <a:gd name="connsiteY0" fmla="*/ 1655806 h 1655806"/>
                <a:gd name="connsiteX1" fmla="*/ 5836165 w 12294973"/>
                <a:gd name="connsiteY1" fmla="*/ 860425 h 1655806"/>
                <a:gd name="connsiteX2" fmla="*/ 12294973 w 12294973"/>
                <a:gd name="connsiteY2" fmla="*/ 0 h 1655806"/>
                <a:gd name="connsiteX3" fmla="*/ 12294629 w 12294973"/>
                <a:gd name="connsiteY3" fmla="*/ 904789 h 1655806"/>
                <a:gd name="connsiteX4" fmla="*/ 0 w 12294973"/>
                <a:gd name="connsiteY4" fmla="*/ 1655806 h 1655806"/>
                <a:gd name="connsiteX0" fmla="*/ 0 w 6630773"/>
                <a:gd name="connsiteY0" fmla="*/ 906506 h 906506"/>
                <a:gd name="connsiteX1" fmla="*/ 171965 w 6630773"/>
                <a:gd name="connsiteY1" fmla="*/ 860425 h 906506"/>
                <a:gd name="connsiteX2" fmla="*/ 6630773 w 6630773"/>
                <a:gd name="connsiteY2" fmla="*/ 0 h 906506"/>
                <a:gd name="connsiteX3" fmla="*/ 6630429 w 6630773"/>
                <a:gd name="connsiteY3" fmla="*/ 904789 h 906506"/>
                <a:gd name="connsiteX4" fmla="*/ 0 w 6630773"/>
                <a:gd name="connsiteY4" fmla="*/ 906506 h 906506"/>
                <a:gd name="connsiteX0" fmla="*/ 0 w 6630773"/>
                <a:gd name="connsiteY0" fmla="*/ 906506 h 906506"/>
                <a:gd name="connsiteX1" fmla="*/ 171965 w 6630773"/>
                <a:gd name="connsiteY1" fmla="*/ 860425 h 906506"/>
                <a:gd name="connsiteX2" fmla="*/ 3346966 w 6630773"/>
                <a:gd name="connsiteY2" fmla="*/ 441326 h 906506"/>
                <a:gd name="connsiteX3" fmla="*/ 6630773 w 6630773"/>
                <a:gd name="connsiteY3" fmla="*/ 0 h 906506"/>
                <a:gd name="connsiteX4" fmla="*/ 6630429 w 6630773"/>
                <a:gd name="connsiteY4" fmla="*/ 904789 h 906506"/>
                <a:gd name="connsiteX5" fmla="*/ 0 w 6630773"/>
                <a:gd name="connsiteY5" fmla="*/ 906506 h 906506"/>
                <a:gd name="connsiteX0" fmla="*/ 0 w 6630773"/>
                <a:gd name="connsiteY0" fmla="*/ 906506 h 906506"/>
                <a:gd name="connsiteX1" fmla="*/ 3346966 w 6630773"/>
                <a:gd name="connsiteY1" fmla="*/ 441326 h 906506"/>
                <a:gd name="connsiteX2" fmla="*/ 6630773 w 6630773"/>
                <a:gd name="connsiteY2" fmla="*/ 0 h 906506"/>
                <a:gd name="connsiteX3" fmla="*/ 6630429 w 6630773"/>
                <a:gd name="connsiteY3" fmla="*/ 904789 h 906506"/>
                <a:gd name="connsiteX4" fmla="*/ 0 w 6630773"/>
                <a:gd name="connsiteY4" fmla="*/ 906506 h 906506"/>
                <a:gd name="connsiteX0" fmla="*/ 3283463 w 3283807"/>
                <a:gd name="connsiteY0" fmla="*/ 904789 h 904789"/>
                <a:gd name="connsiteX1" fmla="*/ 0 w 3283807"/>
                <a:gd name="connsiteY1" fmla="*/ 441326 h 904789"/>
                <a:gd name="connsiteX2" fmla="*/ 3283807 w 3283807"/>
                <a:gd name="connsiteY2" fmla="*/ 0 h 904789"/>
                <a:gd name="connsiteX3" fmla="*/ 3283463 w 3283807"/>
                <a:gd name="connsiteY3" fmla="*/ 904789 h 904789"/>
                <a:gd name="connsiteX0" fmla="*/ 3245363 w 3283807"/>
                <a:gd name="connsiteY0" fmla="*/ 447589 h 447589"/>
                <a:gd name="connsiteX1" fmla="*/ 0 w 3283807"/>
                <a:gd name="connsiteY1" fmla="*/ 441326 h 447589"/>
                <a:gd name="connsiteX2" fmla="*/ 3283807 w 3283807"/>
                <a:gd name="connsiteY2" fmla="*/ 0 h 447589"/>
                <a:gd name="connsiteX3" fmla="*/ 3245363 w 3283807"/>
                <a:gd name="connsiteY3" fmla="*/ 447589 h 447589"/>
                <a:gd name="connsiteX0" fmla="*/ 3245363 w 3245363"/>
                <a:gd name="connsiteY0" fmla="*/ 447589 h 447589"/>
                <a:gd name="connsiteX1" fmla="*/ 0 w 3245363"/>
                <a:gd name="connsiteY1" fmla="*/ 441326 h 447589"/>
                <a:gd name="connsiteX2" fmla="*/ 3233007 w 3245363"/>
                <a:gd name="connsiteY2" fmla="*/ 0 h 447589"/>
                <a:gd name="connsiteX3" fmla="*/ 3245363 w 3245363"/>
                <a:gd name="connsiteY3" fmla="*/ 447589 h 44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363" h="447589" extrusionOk="0">
                  <a:moveTo>
                    <a:pt x="3245363" y="447589"/>
                  </a:moveTo>
                  <a:lnTo>
                    <a:pt x="0" y="441326"/>
                  </a:lnTo>
                  <a:lnTo>
                    <a:pt x="3233007" y="0"/>
                  </a:lnTo>
                  <a:cubicBezTo>
                    <a:pt x="3232892" y="301596"/>
                    <a:pt x="3245478" y="145993"/>
                    <a:pt x="3245363" y="44758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b="0" i="0" dirty="0">
                <a:latin typeface="Open Sans" panose="020B0606030504020204" pitchFamily="34" charset="0"/>
              </a:endParaRPr>
            </a:p>
          </p:txBody>
        </p:sp>
        <p:sp>
          <p:nvSpPr>
            <p:cNvPr id="7" name="Freeform 6"/>
            <p:cNvSpPr/>
            <p:nvPr userDrawn="1"/>
          </p:nvSpPr>
          <p:spPr bwMode="auto">
            <a:xfrm>
              <a:off x="744522" y="5301916"/>
              <a:ext cx="11536034" cy="1591009"/>
            </a:xfrm>
            <a:custGeom>
              <a:avLst/>
              <a:gdLst>
                <a:gd name="connsiteX0" fmla="*/ 86497 w 12505038"/>
                <a:gd name="connsiteY0" fmla="*/ 2211860 h 3237470"/>
                <a:gd name="connsiteX1" fmla="*/ 12505038 w 12505038"/>
                <a:gd name="connsiteY1" fmla="*/ 0 h 3237470"/>
                <a:gd name="connsiteX2" fmla="*/ 12480324 w 12505038"/>
                <a:gd name="connsiteY2" fmla="*/ 3237470 h 3237470"/>
                <a:gd name="connsiteX3" fmla="*/ 0 w 12505038"/>
                <a:gd name="connsiteY3" fmla="*/ 3150973 h 3237470"/>
                <a:gd name="connsiteX4" fmla="*/ 86497 w 12505038"/>
                <a:gd name="connsiteY4" fmla="*/ 2211860 h 3237470"/>
                <a:gd name="connsiteX0" fmla="*/ 12357 w 12505038"/>
                <a:gd name="connsiteY0" fmla="*/ 1742303 h 3237470"/>
                <a:gd name="connsiteX1" fmla="*/ 12505038 w 12505038"/>
                <a:gd name="connsiteY1" fmla="*/ 0 h 3237470"/>
                <a:gd name="connsiteX2" fmla="*/ 12480324 w 12505038"/>
                <a:gd name="connsiteY2" fmla="*/ 3237470 h 3237470"/>
                <a:gd name="connsiteX3" fmla="*/ 0 w 12505038"/>
                <a:gd name="connsiteY3" fmla="*/ 3150973 h 3237470"/>
                <a:gd name="connsiteX4" fmla="*/ 12357 w 12505038"/>
                <a:gd name="connsiteY4" fmla="*/ 1742303 h 3237470"/>
                <a:gd name="connsiteX0" fmla="*/ 12357 w 12505038"/>
                <a:gd name="connsiteY0" fmla="*/ 1742303 h 3150973"/>
                <a:gd name="connsiteX1" fmla="*/ 12505038 w 12505038"/>
                <a:gd name="connsiteY1" fmla="*/ 0 h 3150973"/>
                <a:gd name="connsiteX2" fmla="*/ 12134335 w 12505038"/>
                <a:gd name="connsiteY2" fmla="*/ 3039762 h 3150973"/>
                <a:gd name="connsiteX3" fmla="*/ 0 w 12505038"/>
                <a:gd name="connsiteY3" fmla="*/ 3150973 h 3150973"/>
                <a:gd name="connsiteX4" fmla="*/ 12357 w 12505038"/>
                <a:gd name="connsiteY4" fmla="*/ 1742303 h 3150973"/>
                <a:gd name="connsiteX0" fmla="*/ 12357 w 12505038"/>
                <a:gd name="connsiteY0" fmla="*/ 1742303 h 3150973"/>
                <a:gd name="connsiteX1" fmla="*/ 12505038 w 12505038"/>
                <a:gd name="connsiteY1" fmla="*/ 0 h 3150973"/>
                <a:gd name="connsiteX2" fmla="*/ 12418540 w 12505038"/>
                <a:gd name="connsiteY2" fmla="*/ 3089189 h 3150973"/>
                <a:gd name="connsiteX3" fmla="*/ 0 w 12505038"/>
                <a:gd name="connsiteY3" fmla="*/ 3150973 h 3150973"/>
                <a:gd name="connsiteX4" fmla="*/ 12357 w 12505038"/>
                <a:gd name="connsiteY4" fmla="*/ 1742303 h 3150973"/>
                <a:gd name="connsiteX0" fmla="*/ 12357 w 12418540"/>
                <a:gd name="connsiteY0" fmla="*/ 1742303 h 3150973"/>
                <a:gd name="connsiteX1" fmla="*/ 12406184 w 12418540"/>
                <a:gd name="connsiteY1" fmla="*/ 0 h 3150973"/>
                <a:gd name="connsiteX2" fmla="*/ 12418540 w 12418540"/>
                <a:gd name="connsiteY2" fmla="*/ 3089189 h 3150973"/>
                <a:gd name="connsiteX3" fmla="*/ 0 w 12418540"/>
                <a:gd name="connsiteY3" fmla="*/ 3150973 h 3150973"/>
                <a:gd name="connsiteX4" fmla="*/ 12357 w 12418540"/>
                <a:gd name="connsiteY4" fmla="*/ 1742303 h 3150973"/>
                <a:gd name="connsiteX0" fmla="*/ 0 w 12406183"/>
                <a:gd name="connsiteY0" fmla="*/ 1742303 h 3163329"/>
                <a:gd name="connsiteX1" fmla="*/ 12393827 w 12406183"/>
                <a:gd name="connsiteY1" fmla="*/ 0 h 3163329"/>
                <a:gd name="connsiteX2" fmla="*/ 12406183 w 12406183"/>
                <a:gd name="connsiteY2" fmla="*/ 3089189 h 3163329"/>
                <a:gd name="connsiteX3" fmla="*/ 123568 w 12406183"/>
                <a:gd name="connsiteY3" fmla="*/ 3163329 h 3163329"/>
                <a:gd name="connsiteX4" fmla="*/ 0 w 12406183"/>
                <a:gd name="connsiteY4" fmla="*/ 1742303 h 3163329"/>
                <a:gd name="connsiteX0" fmla="*/ 0 w 12307329"/>
                <a:gd name="connsiteY0" fmla="*/ 1655806 h 3163329"/>
                <a:gd name="connsiteX1" fmla="*/ 12294973 w 12307329"/>
                <a:gd name="connsiteY1" fmla="*/ 0 h 3163329"/>
                <a:gd name="connsiteX2" fmla="*/ 12307329 w 12307329"/>
                <a:gd name="connsiteY2" fmla="*/ 3089189 h 3163329"/>
                <a:gd name="connsiteX3" fmla="*/ 24714 w 12307329"/>
                <a:gd name="connsiteY3" fmla="*/ 3163329 h 3163329"/>
                <a:gd name="connsiteX4" fmla="*/ 0 w 12307329"/>
                <a:gd name="connsiteY4" fmla="*/ 1655806 h 3163329"/>
                <a:gd name="connsiteX0" fmla="*/ 38786 w 12346115"/>
                <a:gd name="connsiteY0" fmla="*/ 1655806 h 3089189"/>
                <a:gd name="connsiteX1" fmla="*/ 12333759 w 12346115"/>
                <a:gd name="connsiteY1" fmla="*/ 0 h 3089189"/>
                <a:gd name="connsiteX2" fmla="*/ 12346115 w 12346115"/>
                <a:gd name="connsiteY2" fmla="*/ 3089189 h 3089189"/>
                <a:gd name="connsiteX3" fmla="*/ 0 w 12346115"/>
                <a:gd name="connsiteY3" fmla="*/ 2515629 h 3089189"/>
                <a:gd name="connsiteX4" fmla="*/ 38786 w 12346115"/>
                <a:gd name="connsiteY4" fmla="*/ 1655806 h 3089189"/>
                <a:gd name="connsiteX0" fmla="*/ 38786 w 12346115"/>
                <a:gd name="connsiteY0" fmla="*/ 1655806 h 2606589"/>
                <a:gd name="connsiteX1" fmla="*/ 12333759 w 12346115"/>
                <a:gd name="connsiteY1" fmla="*/ 0 h 2606589"/>
                <a:gd name="connsiteX2" fmla="*/ 12346115 w 12346115"/>
                <a:gd name="connsiteY2" fmla="*/ 2606589 h 2606589"/>
                <a:gd name="connsiteX3" fmla="*/ 0 w 12346115"/>
                <a:gd name="connsiteY3" fmla="*/ 2515629 h 2606589"/>
                <a:gd name="connsiteX4" fmla="*/ 38786 w 12346115"/>
                <a:gd name="connsiteY4" fmla="*/ 1655806 h 2606589"/>
                <a:gd name="connsiteX0" fmla="*/ 38786 w 12346115"/>
                <a:gd name="connsiteY0" fmla="*/ 1655806 h 2606589"/>
                <a:gd name="connsiteX1" fmla="*/ 5874951 w 12346115"/>
                <a:gd name="connsiteY1" fmla="*/ 860425 h 2606589"/>
                <a:gd name="connsiteX2" fmla="*/ 12333759 w 12346115"/>
                <a:gd name="connsiteY2" fmla="*/ 0 h 2606589"/>
                <a:gd name="connsiteX3" fmla="*/ 12346115 w 12346115"/>
                <a:gd name="connsiteY3" fmla="*/ 2606589 h 2606589"/>
                <a:gd name="connsiteX4" fmla="*/ 0 w 12346115"/>
                <a:gd name="connsiteY4" fmla="*/ 2515629 h 2606589"/>
                <a:gd name="connsiteX5" fmla="*/ 38786 w 12346115"/>
                <a:gd name="connsiteY5" fmla="*/ 1655806 h 2606589"/>
                <a:gd name="connsiteX0" fmla="*/ 38786 w 12334909"/>
                <a:gd name="connsiteY0" fmla="*/ 1655806 h 2515629"/>
                <a:gd name="connsiteX1" fmla="*/ 5874951 w 12334909"/>
                <a:gd name="connsiteY1" fmla="*/ 860425 h 2515629"/>
                <a:gd name="connsiteX2" fmla="*/ 12333759 w 12334909"/>
                <a:gd name="connsiteY2" fmla="*/ 0 h 2515629"/>
                <a:gd name="connsiteX3" fmla="*/ 12333415 w 12334909"/>
                <a:gd name="connsiteY3" fmla="*/ 904789 h 2515629"/>
                <a:gd name="connsiteX4" fmla="*/ 0 w 12334909"/>
                <a:gd name="connsiteY4" fmla="*/ 2515629 h 2515629"/>
                <a:gd name="connsiteX5" fmla="*/ 38786 w 12334909"/>
                <a:gd name="connsiteY5" fmla="*/ 1655806 h 2515629"/>
                <a:gd name="connsiteX0" fmla="*/ 38786 w 12338449"/>
                <a:gd name="connsiteY0" fmla="*/ 1655806 h 2515629"/>
                <a:gd name="connsiteX1" fmla="*/ 5874951 w 12338449"/>
                <a:gd name="connsiteY1" fmla="*/ 860425 h 2515629"/>
                <a:gd name="connsiteX2" fmla="*/ 12333759 w 12338449"/>
                <a:gd name="connsiteY2" fmla="*/ 0 h 2515629"/>
                <a:gd name="connsiteX3" fmla="*/ 12333415 w 12338449"/>
                <a:gd name="connsiteY3" fmla="*/ 904789 h 2515629"/>
                <a:gd name="connsiteX4" fmla="*/ 0 w 12338449"/>
                <a:gd name="connsiteY4" fmla="*/ 2515629 h 2515629"/>
                <a:gd name="connsiteX5" fmla="*/ 38786 w 12338449"/>
                <a:gd name="connsiteY5" fmla="*/ 1655806 h 2515629"/>
                <a:gd name="connsiteX0" fmla="*/ 38786 w 13545873"/>
                <a:gd name="connsiteY0" fmla="*/ 1655806 h 2515629"/>
                <a:gd name="connsiteX1" fmla="*/ 5874951 w 13545873"/>
                <a:gd name="connsiteY1" fmla="*/ 860425 h 2515629"/>
                <a:gd name="connsiteX2" fmla="*/ 12333759 w 13545873"/>
                <a:gd name="connsiteY2" fmla="*/ 0 h 2515629"/>
                <a:gd name="connsiteX3" fmla="*/ 12333415 w 13545873"/>
                <a:gd name="connsiteY3" fmla="*/ 904789 h 2515629"/>
                <a:gd name="connsiteX4" fmla="*/ 0 w 13545873"/>
                <a:gd name="connsiteY4" fmla="*/ 2515629 h 2515629"/>
                <a:gd name="connsiteX5" fmla="*/ 38786 w 13545873"/>
                <a:gd name="connsiteY5" fmla="*/ 1655806 h 2515629"/>
                <a:gd name="connsiteX0" fmla="*/ 38786 w 12812112"/>
                <a:gd name="connsiteY0" fmla="*/ 1655806 h 2515629"/>
                <a:gd name="connsiteX1" fmla="*/ 5874951 w 12812112"/>
                <a:gd name="connsiteY1" fmla="*/ 860425 h 2515629"/>
                <a:gd name="connsiteX2" fmla="*/ 12333759 w 12812112"/>
                <a:gd name="connsiteY2" fmla="*/ 0 h 2515629"/>
                <a:gd name="connsiteX3" fmla="*/ 12333415 w 12812112"/>
                <a:gd name="connsiteY3" fmla="*/ 904789 h 2515629"/>
                <a:gd name="connsiteX4" fmla="*/ 0 w 12812112"/>
                <a:gd name="connsiteY4" fmla="*/ 2515629 h 2515629"/>
                <a:gd name="connsiteX5" fmla="*/ 38786 w 12812112"/>
                <a:gd name="connsiteY5" fmla="*/ 1655806 h 2515629"/>
                <a:gd name="connsiteX0" fmla="*/ 38786 w 12333759"/>
                <a:gd name="connsiteY0" fmla="*/ 1655806 h 2515629"/>
                <a:gd name="connsiteX1" fmla="*/ 5874951 w 12333759"/>
                <a:gd name="connsiteY1" fmla="*/ 860425 h 2515629"/>
                <a:gd name="connsiteX2" fmla="*/ 12333759 w 12333759"/>
                <a:gd name="connsiteY2" fmla="*/ 0 h 2515629"/>
                <a:gd name="connsiteX3" fmla="*/ 12333415 w 12333759"/>
                <a:gd name="connsiteY3" fmla="*/ 904789 h 2515629"/>
                <a:gd name="connsiteX4" fmla="*/ 0 w 12333759"/>
                <a:gd name="connsiteY4" fmla="*/ 2515629 h 2515629"/>
                <a:gd name="connsiteX5" fmla="*/ 38786 w 12333759"/>
                <a:gd name="connsiteY5" fmla="*/ 1655806 h 2515629"/>
                <a:gd name="connsiteX0" fmla="*/ 0 w 12294973"/>
                <a:gd name="connsiteY0" fmla="*/ 1655806 h 1655806"/>
                <a:gd name="connsiteX1" fmla="*/ 5836165 w 12294973"/>
                <a:gd name="connsiteY1" fmla="*/ 860425 h 1655806"/>
                <a:gd name="connsiteX2" fmla="*/ 12294973 w 12294973"/>
                <a:gd name="connsiteY2" fmla="*/ 0 h 1655806"/>
                <a:gd name="connsiteX3" fmla="*/ 12294629 w 12294973"/>
                <a:gd name="connsiteY3" fmla="*/ 904789 h 1655806"/>
                <a:gd name="connsiteX4" fmla="*/ 0 w 12294973"/>
                <a:gd name="connsiteY4" fmla="*/ 1655806 h 1655806"/>
                <a:gd name="connsiteX0" fmla="*/ 0 w 6630773"/>
                <a:gd name="connsiteY0" fmla="*/ 906506 h 906506"/>
                <a:gd name="connsiteX1" fmla="*/ 171965 w 6630773"/>
                <a:gd name="connsiteY1" fmla="*/ 860425 h 906506"/>
                <a:gd name="connsiteX2" fmla="*/ 6630773 w 6630773"/>
                <a:gd name="connsiteY2" fmla="*/ 0 h 906506"/>
                <a:gd name="connsiteX3" fmla="*/ 6630429 w 6630773"/>
                <a:gd name="connsiteY3" fmla="*/ 904789 h 906506"/>
                <a:gd name="connsiteX4" fmla="*/ 0 w 6630773"/>
                <a:gd name="connsiteY4" fmla="*/ 906506 h 906506"/>
                <a:gd name="connsiteX0" fmla="*/ 0 w 6630773"/>
                <a:gd name="connsiteY0" fmla="*/ 906506 h 906506"/>
                <a:gd name="connsiteX1" fmla="*/ 171965 w 6630773"/>
                <a:gd name="connsiteY1" fmla="*/ 860425 h 906506"/>
                <a:gd name="connsiteX2" fmla="*/ 3346966 w 6630773"/>
                <a:gd name="connsiteY2" fmla="*/ 441326 h 906506"/>
                <a:gd name="connsiteX3" fmla="*/ 6630773 w 6630773"/>
                <a:gd name="connsiteY3" fmla="*/ 0 h 906506"/>
                <a:gd name="connsiteX4" fmla="*/ 6630429 w 6630773"/>
                <a:gd name="connsiteY4" fmla="*/ 904789 h 906506"/>
                <a:gd name="connsiteX5" fmla="*/ 0 w 6630773"/>
                <a:gd name="connsiteY5" fmla="*/ 906506 h 906506"/>
                <a:gd name="connsiteX0" fmla="*/ 0 w 6630773"/>
                <a:gd name="connsiteY0" fmla="*/ 906506 h 906506"/>
                <a:gd name="connsiteX1" fmla="*/ 3346966 w 6630773"/>
                <a:gd name="connsiteY1" fmla="*/ 441326 h 906506"/>
                <a:gd name="connsiteX2" fmla="*/ 6630773 w 6630773"/>
                <a:gd name="connsiteY2" fmla="*/ 0 h 906506"/>
                <a:gd name="connsiteX3" fmla="*/ 6630429 w 6630773"/>
                <a:gd name="connsiteY3" fmla="*/ 904789 h 906506"/>
                <a:gd name="connsiteX4" fmla="*/ 0 w 6630773"/>
                <a:gd name="connsiteY4" fmla="*/ 906506 h 906506"/>
                <a:gd name="connsiteX0" fmla="*/ 3283463 w 3283807"/>
                <a:gd name="connsiteY0" fmla="*/ 904789 h 904789"/>
                <a:gd name="connsiteX1" fmla="*/ 0 w 3283807"/>
                <a:gd name="connsiteY1" fmla="*/ 441326 h 904789"/>
                <a:gd name="connsiteX2" fmla="*/ 3283807 w 3283807"/>
                <a:gd name="connsiteY2" fmla="*/ 0 h 904789"/>
                <a:gd name="connsiteX3" fmla="*/ 3283463 w 3283807"/>
                <a:gd name="connsiteY3" fmla="*/ 904789 h 904789"/>
                <a:gd name="connsiteX0" fmla="*/ 3245363 w 3283807"/>
                <a:gd name="connsiteY0" fmla="*/ 447589 h 447589"/>
                <a:gd name="connsiteX1" fmla="*/ 0 w 3283807"/>
                <a:gd name="connsiteY1" fmla="*/ 441326 h 447589"/>
                <a:gd name="connsiteX2" fmla="*/ 3283807 w 3283807"/>
                <a:gd name="connsiteY2" fmla="*/ 0 h 447589"/>
                <a:gd name="connsiteX3" fmla="*/ 3245363 w 3283807"/>
                <a:gd name="connsiteY3" fmla="*/ 447589 h 447589"/>
                <a:gd name="connsiteX0" fmla="*/ 3245363 w 3245363"/>
                <a:gd name="connsiteY0" fmla="*/ 447589 h 447589"/>
                <a:gd name="connsiteX1" fmla="*/ 0 w 3245363"/>
                <a:gd name="connsiteY1" fmla="*/ 441326 h 447589"/>
                <a:gd name="connsiteX2" fmla="*/ 3233007 w 3245363"/>
                <a:gd name="connsiteY2" fmla="*/ 0 h 447589"/>
                <a:gd name="connsiteX3" fmla="*/ 3245363 w 3245363"/>
                <a:gd name="connsiteY3" fmla="*/ 447589 h 44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363" h="447589" extrusionOk="0">
                  <a:moveTo>
                    <a:pt x="3245363" y="447589"/>
                  </a:moveTo>
                  <a:lnTo>
                    <a:pt x="0" y="441326"/>
                  </a:lnTo>
                  <a:lnTo>
                    <a:pt x="3233007" y="0"/>
                  </a:lnTo>
                  <a:cubicBezTo>
                    <a:pt x="3232892" y="301596"/>
                    <a:pt x="3245478" y="145993"/>
                    <a:pt x="3245363" y="447589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b="0" i="0" dirty="0">
                <a:latin typeface="Open Sans" panose="020B0606030504020204" pitchFamily="34" charset="0"/>
              </a:endParaRPr>
            </a:p>
          </p:txBody>
        </p:sp>
        <p:sp>
          <p:nvSpPr>
            <p:cNvPr id="9" name="Freeform 8"/>
            <p:cNvSpPr/>
            <p:nvPr userDrawn="1"/>
          </p:nvSpPr>
          <p:spPr bwMode="auto">
            <a:xfrm rot="10800000">
              <a:off x="-88556" y="-82462"/>
              <a:ext cx="11536034" cy="1591009"/>
            </a:xfrm>
            <a:custGeom>
              <a:avLst/>
              <a:gdLst>
                <a:gd name="connsiteX0" fmla="*/ 86497 w 12505038"/>
                <a:gd name="connsiteY0" fmla="*/ 2211860 h 3237470"/>
                <a:gd name="connsiteX1" fmla="*/ 12505038 w 12505038"/>
                <a:gd name="connsiteY1" fmla="*/ 0 h 3237470"/>
                <a:gd name="connsiteX2" fmla="*/ 12480324 w 12505038"/>
                <a:gd name="connsiteY2" fmla="*/ 3237470 h 3237470"/>
                <a:gd name="connsiteX3" fmla="*/ 0 w 12505038"/>
                <a:gd name="connsiteY3" fmla="*/ 3150973 h 3237470"/>
                <a:gd name="connsiteX4" fmla="*/ 86497 w 12505038"/>
                <a:gd name="connsiteY4" fmla="*/ 2211860 h 3237470"/>
                <a:gd name="connsiteX0" fmla="*/ 12357 w 12505038"/>
                <a:gd name="connsiteY0" fmla="*/ 1742303 h 3237470"/>
                <a:gd name="connsiteX1" fmla="*/ 12505038 w 12505038"/>
                <a:gd name="connsiteY1" fmla="*/ 0 h 3237470"/>
                <a:gd name="connsiteX2" fmla="*/ 12480324 w 12505038"/>
                <a:gd name="connsiteY2" fmla="*/ 3237470 h 3237470"/>
                <a:gd name="connsiteX3" fmla="*/ 0 w 12505038"/>
                <a:gd name="connsiteY3" fmla="*/ 3150973 h 3237470"/>
                <a:gd name="connsiteX4" fmla="*/ 12357 w 12505038"/>
                <a:gd name="connsiteY4" fmla="*/ 1742303 h 3237470"/>
                <a:gd name="connsiteX0" fmla="*/ 12357 w 12505038"/>
                <a:gd name="connsiteY0" fmla="*/ 1742303 h 3150973"/>
                <a:gd name="connsiteX1" fmla="*/ 12505038 w 12505038"/>
                <a:gd name="connsiteY1" fmla="*/ 0 h 3150973"/>
                <a:gd name="connsiteX2" fmla="*/ 12134335 w 12505038"/>
                <a:gd name="connsiteY2" fmla="*/ 3039762 h 3150973"/>
                <a:gd name="connsiteX3" fmla="*/ 0 w 12505038"/>
                <a:gd name="connsiteY3" fmla="*/ 3150973 h 3150973"/>
                <a:gd name="connsiteX4" fmla="*/ 12357 w 12505038"/>
                <a:gd name="connsiteY4" fmla="*/ 1742303 h 3150973"/>
                <a:gd name="connsiteX0" fmla="*/ 12357 w 12505038"/>
                <a:gd name="connsiteY0" fmla="*/ 1742303 h 3150973"/>
                <a:gd name="connsiteX1" fmla="*/ 12505038 w 12505038"/>
                <a:gd name="connsiteY1" fmla="*/ 0 h 3150973"/>
                <a:gd name="connsiteX2" fmla="*/ 12418540 w 12505038"/>
                <a:gd name="connsiteY2" fmla="*/ 3089189 h 3150973"/>
                <a:gd name="connsiteX3" fmla="*/ 0 w 12505038"/>
                <a:gd name="connsiteY3" fmla="*/ 3150973 h 3150973"/>
                <a:gd name="connsiteX4" fmla="*/ 12357 w 12505038"/>
                <a:gd name="connsiteY4" fmla="*/ 1742303 h 3150973"/>
                <a:gd name="connsiteX0" fmla="*/ 12357 w 12418540"/>
                <a:gd name="connsiteY0" fmla="*/ 1742303 h 3150973"/>
                <a:gd name="connsiteX1" fmla="*/ 12406184 w 12418540"/>
                <a:gd name="connsiteY1" fmla="*/ 0 h 3150973"/>
                <a:gd name="connsiteX2" fmla="*/ 12418540 w 12418540"/>
                <a:gd name="connsiteY2" fmla="*/ 3089189 h 3150973"/>
                <a:gd name="connsiteX3" fmla="*/ 0 w 12418540"/>
                <a:gd name="connsiteY3" fmla="*/ 3150973 h 3150973"/>
                <a:gd name="connsiteX4" fmla="*/ 12357 w 12418540"/>
                <a:gd name="connsiteY4" fmla="*/ 1742303 h 3150973"/>
                <a:gd name="connsiteX0" fmla="*/ 0 w 12406183"/>
                <a:gd name="connsiteY0" fmla="*/ 1742303 h 3163329"/>
                <a:gd name="connsiteX1" fmla="*/ 12393827 w 12406183"/>
                <a:gd name="connsiteY1" fmla="*/ 0 h 3163329"/>
                <a:gd name="connsiteX2" fmla="*/ 12406183 w 12406183"/>
                <a:gd name="connsiteY2" fmla="*/ 3089189 h 3163329"/>
                <a:gd name="connsiteX3" fmla="*/ 123568 w 12406183"/>
                <a:gd name="connsiteY3" fmla="*/ 3163329 h 3163329"/>
                <a:gd name="connsiteX4" fmla="*/ 0 w 12406183"/>
                <a:gd name="connsiteY4" fmla="*/ 1742303 h 3163329"/>
                <a:gd name="connsiteX0" fmla="*/ 0 w 12307329"/>
                <a:gd name="connsiteY0" fmla="*/ 1655806 h 3163329"/>
                <a:gd name="connsiteX1" fmla="*/ 12294973 w 12307329"/>
                <a:gd name="connsiteY1" fmla="*/ 0 h 3163329"/>
                <a:gd name="connsiteX2" fmla="*/ 12307329 w 12307329"/>
                <a:gd name="connsiteY2" fmla="*/ 3089189 h 3163329"/>
                <a:gd name="connsiteX3" fmla="*/ 24714 w 12307329"/>
                <a:gd name="connsiteY3" fmla="*/ 3163329 h 3163329"/>
                <a:gd name="connsiteX4" fmla="*/ 0 w 12307329"/>
                <a:gd name="connsiteY4" fmla="*/ 1655806 h 3163329"/>
                <a:gd name="connsiteX0" fmla="*/ 38786 w 12346115"/>
                <a:gd name="connsiteY0" fmla="*/ 1655806 h 3089189"/>
                <a:gd name="connsiteX1" fmla="*/ 12333759 w 12346115"/>
                <a:gd name="connsiteY1" fmla="*/ 0 h 3089189"/>
                <a:gd name="connsiteX2" fmla="*/ 12346115 w 12346115"/>
                <a:gd name="connsiteY2" fmla="*/ 3089189 h 3089189"/>
                <a:gd name="connsiteX3" fmla="*/ 0 w 12346115"/>
                <a:gd name="connsiteY3" fmla="*/ 2515629 h 3089189"/>
                <a:gd name="connsiteX4" fmla="*/ 38786 w 12346115"/>
                <a:gd name="connsiteY4" fmla="*/ 1655806 h 3089189"/>
                <a:gd name="connsiteX0" fmla="*/ 38786 w 12346115"/>
                <a:gd name="connsiteY0" fmla="*/ 1655806 h 2606589"/>
                <a:gd name="connsiteX1" fmla="*/ 12333759 w 12346115"/>
                <a:gd name="connsiteY1" fmla="*/ 0 h 2606589"/>
                <a:gd name="connsiteX2" fmla="*/ 12346115 w 12346115"/>
                <a:gd name="connsiteY2" fmla="*/ 2606589 h 2606589"/>
                <a:gd name="connsiteX3" fmla="*/ 0 w 12346115"/>
                <a:gd name="connsiteY3" fmla="*/ 2515629 h 2606589"/>
                <a:gd name="connsiteX4" fmla="*/ 38786 w 12346115"/>
                <a:gd name="connsiteY4" fmla="*/ 1655806 h 2606589"/>
                <a:gd name="connsiteX0" fmla="*/ 38786 w 12346115"/>
                <a:gd name="connsiteY0" fmla="*/ 1655806 h 2606589"/>
                <a:gd name="connsiteX1" fmla="*/ 5874951 w 12346115"/>
                <a:gd name="connsiteY1" fmla="*/ 860425 h 2606589"/>
                <a:gd name="connsiteX2" fmla="*/ 12333759 w 12346115"/>
                <a:gd name="connsiteY2" fmla="*/ 0 h 2606589"/>
                <a:gd name="connsiteX3" fmla="*/ 12346115 w 12346115"/>
                <a:gd name="connsiteY3" fmla="*/ 2606589 h 2606589"/>
                <a:gd name="connsiteX4" fmla="*/ 0 w 12346115"/>
                <a:gd name="connsiteY4" fmla="*/ 2515629 h 2606589"/>
                <a:gd name="connsiteX5" fmla="*/ 38786 w 12346115"/>
                <a:gd name="connsiteY5" fmla="*/ 1655806 h 2606589"/>
                <a:gd name="connsiteX0" fmla="*/ 38786 w 12334909"/>
                <a:gd name="connsiteY0" fmla="*/ 1655806 h 2515629"/>
                <a:gd name="connsiteX1" fmla="*/ 5874951 w 12334909"/>
                <a:gd name="connsiteY1" fmla="*/ 860425 h 2515629"/>
                <a:gd name="connsiteX2" fmla="*/ 12333759 w 12334909"/>
                <a:gd name="connsiteY2" fmla="*/ 0 h 2515629"/>
                <a:gd name="connsiteX3" fmla="*/ 12333415 w 12334909"/>
                <a:gd name="connsiteY3" fmla="*/ 904789 h 2515629"/>
                <a:gd name="connsiteX4" fmla="*/ 0 w 12334909"/>
                <a:gd name="connsiteY4" fmla="*/ 2515629 h 2515629"/>
                <a:gd name="connsiteX5" fmla="*/ 38786 w 12334909"/>
                <a:gd name="connsiteY5" fmla="*/ 1655806 h 2515629"/>
                <a:gd name="connsiteX0" fmla="*/ 38786 w 12338449"/>
                <a:gd name="connsiteY0" fmla="*/ 1655806 h 2515629"/>
                <a:gd name="connsiteX1" fmla="*/ 5874951 w 12338449"/>
                <a:gd name="connsiteY1" fmla="*/ 860425 h 2515629"/>
                <a:gd name="connsiteX2" fmla="*/ 12333759 w 12338449"/>
                <a:gd name="connsiteY2" fmla="*/ 0 h 2515629"/>
                <a:gd name="connsiteX3" fmla="*/ 12333415 w 12338449"/>
                <a:gd name="connsiteY3" fmla="*/ 904789 h 2515629"/>
                <a:gd name="connsiteX4" fmla="*/ 0 w 12338449"/>
                <a:gd name="connsiteY4" fmla="*/ 2515629 h 2515629"/>
                <a:gd name="connsiteX5" fmla="*/ 38786 w 12338449"/>
                <a:gd name="connsiteY5" fmla="*/ 1655806 h 2515629"/>
                <a:gd name="connsiteX0" fmla="*/ 38786 w 13545873"/>
                <a:gd name="connsiteY0" fmla="*/ 1655806 h 2515629"/>
                <a:gd name="connsiteX1" fmla="*/ 5874951 w 13545873"/>
                <a:gd name="connsiteY1" fmla="*/ 860425 h 2515629"/>
                <a:gd name="connsiteX2" fmla="*/ 12333759 w 13545873"/>
                <a:gd name="connsiteY2" fmla="*/ 0 h 2515629"/>
                <a:gd name="connsiteX3" fmla="*/ 12333415 w 13545873"/>
                <a:gd name="connsiteY3" fmla="*/ 904789 h 2515629"/>
                <a:gd name="connsiteX4" fmla="*/ 0 w 13545873"/>
                <a:gd name="connsiteY4" fmla="*/ 2515629 h 2515629"/>
                <a:gd name="connsiteX5" fmla="*/ 38786 w 13545873"/>
                <a:gd name="connsiteY5" fmla="*/ 1655806 h 2515629"/>
                <a:gd name="connsiteX0" fmla="*/ 38786 w 12812112"/>
                <a:gd name="connsiteY0" fmla="*/ 1655806 h 2515629"/>
                <a:gd name="connsiteX1" fmla="*/ 5874951 w 12812112"/>
                <a:gd name="connsiteY1" fmla="*/ 860425 h 2515629"/>
                <a:gd name="connsiteX2" fmla="*/ 12333759 w 12812112"/>
                <a:gd name="connsiteY2" fmla="*/ 0 h 2515629"/>
                <a:gd name="connsiteX3" fmla="*/ 12333415 w 12812112"/>
                <a:gd name="connsiteY3" fmla="*/ 904789 h 2515629"/>
                <a:gd name="connsiteX4" fmla="*/ 0 w 12812112"/>
                <a:gd name="connsiteY4" fmla="*/ 2515629 h 2515629"/>
                <a:gd name="connsiteX5" fmla="*/ 38786 w 12812112"/>
                <a:gd name="connsiteY5" fmla="*/ 1655806 h 2515629"/>
                <a:gd name="connsiteX0" fmla="*/ 38786 w 12333759"/>
                <a:gd name="connsiteY0" fmla="*/ 1655806 h 2515629"/>
                <a:gd name="connsiteX1" fmla="*/ 5874951 w 12333759"/>
                <a:gd name="connsiteY1" fmla="*/ 860425 h 2515629"/>
                <a:gd name="connsiteX2" fmla="*/ 12333759 w 12333759"/>
                <a:gd name="connsiteY2" fmla="*/ 0 h 2515629"/>
                <a:gd name="connsiteX3" fmla="*/ 12333415 w 12333759"/>
                <a:gd name="connsiteY3" fmla="*/ 904789 h 2515629"/>
                <a:gd name="connsiteX4" fmla="*/ 0 w 12333759"/>
                <a:gd name="connsiteY4" fmla="*/ 2515629 h 2515629"/>
                <a:gd name="connsiteX5" fmla="*/ 38786 w 12333759"/>
                <a:gd name="connsiteY5" fmla="*/ 1655806 h 2515629"/>
                <a:gd name="connsiteX0" fmla="*/ 0 w 12294973"/>
                <a:gd name="connsiteY0" fmla="*/ 1655806 h 1655806"/>
                <a:gd name="connsiteX1" fmla="*/ 5836165 w 12294973"/>
                <a:gd name="connsiteY1" fmla="*/ 860425 h 1655806"/>
                <a:gd name="connsiteX2" fmla="*/ 12294973 w 12294973"/>
                <a:gd name="connsiteY2" fmla="*/ 0 h 1655806"/>
                <a:gd name="connsiteX3" fmla="*/ 12294629 w 12294973"/>
                <a:gd name="connsiteY3" fmla="*/ 904789 h 1655806"/>
                <a:gd name="connsiteX4" fmla="*/ 0 w 12294973"/>
                <a:gd name="connsiteY4" fmla="*/ 1655806 h 1655806"/>
                <a:gd name="connsiteX0" fmla="*/ 0 w 6630773"/>
                <a:gd name="connsiteY0" fmla="*/ 906506 h 906506"/>
                <a:gd name="connsiteX1" fmla="*/ 171965 w 6630773"/>
                <a:gd name="connsiteY1" fmla="*/ 860425 h 906506"/>
                <a:gd name="connsiteX2" fmla="*/ 6630773 w 6630773"/>
                <a:gd name="connsiteY2" fmla="*/ 0 h 906506"/>
                <a:gd name="connsiteX3" fmla="*/ 6630429 w 6630773"/>
                <a:gd name="connsiteY3" fmla="*/ 904789 h 906506"/>
                <a:gd name="connsiteX4" fmla="*/ 0 w 6630773"/>
                <a:gd name="connsiteY4" fmla="*/ 906506 h 906506"/>
                <a:gd name="connsiteX0" fmla="*/ 0 w 6630773"/>
                <a:gd name="connsiteY0" fmla="*/ 906506 h 906506"/>
                <a:gd name="connsiteX1" fmla="*/ 171965 w 6630773"/>
                <a:gd name="connsiteY1" fmla="*/ 860425 h 906506"/>
                <a:gd name="connsiteX2" fmla="*/ 3346966 w 6630773"/>
                <a:gd name="connsiteY2" fmla="*/ 441326 h 906506"/>
                <a:gd name="connsiteX3" fmla="*/ 6630773 w 6630773"/>
                <a:gd name="connsiteY3" fmla="*/ 0 h 906506"/>
                <a:gd name="connsiteX4" fmla="*/ 6630429 w 6630773"/>
                <a:gd name="connsiteY4" fmla="*/ 904789 h 906506"/>
                <a:gd name="connsiteX5" fmla="*/ 0 w 6630773"/>
                <a:gd name="connsiteY5" fmla="*/ 906506 h 906506"/>
                <a:gd name="connsiteX0" fmla="*/ 0 w 6630773"/>
                <a:gd name="connsiteY0" fmla="*/ 906506 h 906506"/>
                <a:gd name="connsiteX1" fmla="*/ 3346966 w 6630773"/>
                <a:gd name="connsiteY1" fmla="*/ 441326 h 906506"/>
                <a:gd name="connsiteX2" fmla="*/ 6630773 w 6630773"/>
                <a:gd name="connsiteY2" fmla="*/ 0 h 906506"/>
                <a:gd name="connsiteX3" fmla="*/ 6630429 w 6630773"/>
                <a:gd name="connsiteY3" fmla="*/ 904789 h 906506"/>
                <a:gd name="connsiteX4" fmla="*/ 0 w 6630773"/>
                <a:gd name="connsiteY4" fmla="*/ 906506 h 906506"/>
                <a:gd name="connsiteX0" fmla="*/ 3283463 w 3283807"/>
                <a:gd name="connsiteY0" fmla="*/ 904789 h 904789"/>
                <a:gd name="connsiteX1" fmla="*/ 0 w 3283807"/>
                <a:gd name="connsiteY1" fmla="*/ 441326 h 904789"/>
                <a:gd name="connsiteX2" fmla="*/ 3283807 w 3283807"/>
                <a:gd name="connsiteY2" fmla="*/ 0 h 904789"/>
                <a:gd name="connsiteX3" fmla="*/ 3283463 w 3283807"/>
                <a:gd name="connsiteY3" fmla="*/ 904789 h 904789"/>
                <a:gd name="connsiteX0" fmla="*/ 3245363 w 3283807"/>
                <a:gd name="connsiteY0" fmla="*/ 447589 h 447589"/>
                <a:gd name="connsiteX1" fmla="*/ 0 w 3283807"/>
                <a:gd name="connsiteY1" fmla="*/ 441326 h 447589"/>
                <a:gd name="connsiteX2" fmla="*/ 3283807 w 3283807"/>
                <a:gd name="connsiteY2" fmla="*/ 0 h 447589"/>
                <a:gd name="connsiteX3" fmla="*/ 3245363 w 3283807"/>
                <a:gd name="connsiteY3" fmla="*/ 447589 h 447589"/>
                <a:gd name="connsiteX0" fmla="*/ 3245363 w 3245363"/>
                <a:gd name="connsiteY0" fmla="*/ 447589 h 447589"/>
                <a:gd name="connsiteX1" fmla="*/ 0 w 3245363"/>
                <a:gd name="connsiteY1" fmla="*/ 441326 h 447589"/>
                <a:gd name="connsiteX2" fmla="*/ 3233007 w 3245363"/>
                <a:gd name="connsiteY2" fmla="*/ 0 h 447589"/>
                <a:gd name="connsiteX3" fmla="*/ 3245363 w 3245363"/>
                <a:gd name="connsiteY3" fmla="*/ 447589 h 44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5363" h="447589" extrusionOk="0">
                  <a:moveTo>
                    <a:pt x="3245363" y="447589"/>
                  </a:moveTo>
                  <a:lnTo>
                    <a:pt x="0" y="441326"/>
                  </a:lnTo>
                  <a:lnTo>
                    <a:pt x="3233007" y="0"/>
                  </a:lnTo>
                  <a:cubicBezTo>
                    <a:pt x="3232892" y="301596"/>
                    <a:pt x="3245478" y="145993"/>
                    <a:pt x="3245363" y="447589"/>
                  </a:cubicBezTo>
                  <a:close/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b="0" i="0" dirty="0">
                <a:latin typeface="Open Sans" panose="020B0606030504020204" pitchFamily="34" charset="0"/>
              </a:endParaRPr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-265289" y="-143934"/>
            <a:ext cx="12722578" cy="7145867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676016" y="6052214"/>
            <a:ext cx="515984" cy="6715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White Blank Spla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 bwMode="auto">
          <a:xfrm rot="10800000" flipH="1">
            <a:off x="9017000" y="-82462"/>
            <a:ext cx="3245363" cy="447589"/>
          </a:xfrm>
          <a:custGeom>
            <a:avLst/>
            <a:gdLst>
              <a:gd name="connsiteX0" fmla="*/ 86497 w 12505038"/>
              <a:gd name="connsiteY0" fmla="*/ 2211860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86497 w 12505038"/>
              <a:gd name="connsiteY4" fmla="*/ 2211860 h 3237470"/>
              <a:gd name="connsiteX0" fmla="*/ 12357 w 12505038"/>
              <a:gd name="connsiteY0" fmla="*/ 1742303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12357 w 12505038"/>
              <a:gd name="connsiteY4" fmla="*/ 1742303 h 3237470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134335 w 12505038"/>
              <a:gd name="connsiteY2" fmla="*/ 3039762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418540 w 12505038"/>
              <a:gd name="connsiteY2" fmla="*/ 3089189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418540"/>
              <a:gd name="connsiteY0" fmla="*/ 1742303 h 3150973"/>
              <a:gd name="connsiteX1" fmla="*/ 12406184 w 12418540"/>
              <a:gd name="connsiteY1" fmla="*/ 0 h 3150973"/>
              <a:gd name="connsiteX2" fmla="*/ 12418540 w 12418540"/>
              <a:gd name="connsiteY2" fmla="*/ 3089189 h 3150973"/>
              <a:gd name="connsiteX3" fmla="*/ 0 w 12418540"/>
              <a:gd name="connsiteY3" fmla="*/ 3150973 h 3150973"/>
              <a:gd name="connsiteX4" fmla="*/ 12357 w 12418540"/>
              <a:gd name="connsiteY4" fmla="*/ 1742303 h 3150973"/>
              <a:gd name="connsiteX0" fmla="*/ 0 w 12406183"/>
              <a:gd name="connsiteY0" fmla="*/ 1742303 h 3163329"/>
              <a:gd name="connsiteX1" fmla="*/ 12393827 w 12406183"/>
              <a:gd name="connsiteY1" fmla="*/ 0 h 3163329"/>
              <a:gd name="connsiteX2" fmla="*/ 12406183 w 12406183"/>
              <a:gd name="connsiteY2" fmla="*/ 3089189 h 3163329"/>
              <a:gd name="connsiteX3" fmla="*/ 123568 w 12406183"/>
              <a:gd name="connsiteY3" fmla="*/ 3163329 h 3163329"/>
              <a:gd name="connsiteX4" fmla="*/ 0 w 12406183"/>
              <a:gd name="connsiteY4" fmla="*/ 1742303 h 3163329"/>
              <a:gd name="connsiteX0" fmla="*/ 0 w 12307329"/>
              <a:gd name="connsiteY0" fmla="*/ 1655806 h 3163329"/>
              <a:gd name="connsiteX1" fmla="*/ 12294973 w 12307329"/>
              <a:gd name="connsiteY1" fmla="*/ 0 h 3163329"/>
              <a:gd name="connsiteX2" fmla="*/ 12307329 w 12307329"/>
              <a:gd name="connsiteY2" fmla="*/ 3089189 h 3163329"/>
              <a:gd name="connsiteX3" fmla="*/ 24714 w 12307329"/>
              <a:gd name="connsiteY3" fmla="*/ 3163329 h 3163329"/>
              <a:gd name="connsiteX4" fmla="*/ 0 w 12307329"/>
              <a:gd name="connsiteY4" fmla="*/ 1655806 h 3163329"/>
              <a:gd name="connsiteX0" fmla="*/ 38786 w 12346115"/>
              <a:gd name="connsiteY0" fmla="*/ 1655806 h 3089189"/>
              <a:gd name="connsiteX1" fmla="*/ 12333759 w 12346115"/>
              <a:gd name="connsiteY1" fmla="*/ 0 h 3089189"/>
              <a:gd name="connsiteX2" fmla="*/ 12346115 w 12346115"/>
              <a:gd name="connsiteY2" fmla="*/ 3089189 h 3089189"/>
              <a:gd name="connsiteX3" fmla="*/ 0 w 12346115"/>
              <a:gd name="connsiteY3" fmla="*/ 2515629 h 3089189"/>
              <a:gd name="connsiteX4" fmla="*/ 38786 w 12346115"/>
              <a:gd name="connsiteY4" fmla="*/ 1655806 h 3089189"/>
              <a:gd name="connsiteX0" fmla="*/ 38786 w 12346115"/>
              <a:gd name="connsiteY0" fmla="*/ 1655806 h 2606589"/>
              <a:gd name="connsiteX1" fmla="*/ 12333759 w 12346115"/>
              <a:gd name="connsiteY1" fmla="*/ 0 h 2606589"/>
              <a:gd name="connsiteX2" fmla="*/ 12346115 w 12346115"/>
              <a:gd name="connsiteY2" fmla="*/ 2606589 h 2606589"/>
              <a:gd name="connsiteX3" fmla="*/ 0 w 12346115"/>
              <a:gd name="connsiteY3" fmla="*/ 2515629 h 2606589"/>
              <a:gd name="connsiteX4" fmla="*/ 38786 w 12346115"/>
              <a:gd name="connsiteY4" fmla="*/ 1655806 h 2606589"/>
              <a:gd name="connsiteX0" fmla="*/ 38786 w 12346115"/>
              <a:gd name="connsiteY0" fmla="*/ 1655806 h 2606589"/>
              <a:gd name="connsiteX1" fmla="*/ 5874951 w 12346115"/>
              <a:gd name="connsiteY1" fmla="*/ 860425 h 2606589"/>
              <a:gd name="connsiteX2" fmla="*/ 12333759 w 12346115"/>
              <a:gd name="connsiteY2" fmla="*/ 0 h 2606589"/>
              <a:gd name="connsiteX3" fmla="*/ 12346115 w 12346115"/>
              <a:gd name="connsiteY3" fmla="*/ 2606589 h 2606589"/>
              <a:gd name="connsiteX4" fmla="*/ 0 w 12346115"/>
              <a:gd name="connsiteY4" fmla="*/ 2515629 h 2606589"/>
              <a:gd name="connsiteX5" fmla="*/ 38786 w 12346115"/>
              <a:gd name="connsiteY5" fmla="*/ 1655806 h 2606589"/>
              <a:gd name="connsiteX0" fmla="*/ 38786 w 12334909"/>
              <a:gd name="connsiteY0" fmla="*/ 1655806 h 2515629"/>
              <a:gd name="connsiteX1" fmla="*/ 5874951 w 12334909"/>
              <a:gd name="connsiteY1" fmla="*/ 860425 h 2515629"/>
              <a:gd name="connsiteX2" fmla="*/ 12333759 w 12334909"/>
              <a:gd name="connsiteY2" fmla="*/ 0 h 2515629"/>
              <a:gd name="connsiteX3" fmla="*/ 12333415 w 12334909"/>
              <a:gd name="connsiteY3" fmla="*/ 904789 h 2515629"/>
              <a:gd name="connsiteX4" fmla="*/ 0 w 12334909"/>
              <a:gd name="connsiteY4" fmla="*/ 2515629 h 2515629"/>
              <a:gd name="connsiteX5" fmla="*/ 38786 w 12334909"/>
              <a:gd name="connsiteY5" fmla="*/ 1655806 h 2515629"/>
              <a:gd name="connsiteX0" fmla="*/ 38786 w 12338449"/>
              <a:gd name="connsiteY0" fmla="*/ 1655806 h 2515629"/>
              <a:gd name="connsiteX1" fmla="*/ 5874951 w 12338449"/>
              <a:gd name="connsiteY1" fmla="*/ 860425 h 2515629"/>
              <a:gd name="connsiteX2" fmla="*/ 12333759 w 12338449"/>
              <a:gd name="connsiteY2" fmla="*/ 0 h 2515629"/>
              <a:gd name="connsiteX3" fmla="*/ 12333415 w 12338449"/>
              <a:gd name="connsiteY3" fmla="*/ 904789 h 2515629"/>
              <a:gd name="connsiteX4" fmla="*/ 0 w 12338449"/>
              <a:gd name="connsiteY4" fmla="*/ 2515629 h 2515629"/>
              <a:gd name="connsiteX5" fmla="*/ 38786 w 12338449"/>
              <a:gd name="connsiteY5" fmla="*/ 1655806 h 2515629"/>
              <a:gd name="connsiteX0" fmla="*/ 38786 w 13545873"/>
              <a:gd name="connsiteY0" fmla="*/ 1655806 h 2515629"/>
              <a:gd name="connsiteX1" fmla="*/ 5874951 w 13545873"/>
              <a:gd name="connsiteY1" fmla="*/ 860425 h 2515629"/>
              <a:gd name="connsiteX2" fmla="*/ 12333759 w 13545873"/>
              <a:gd name="connsiteY2" fmla="*/ 0 h 2515629"/>
              <a:gd name="connsiteX3" fmla="*/ 12333415 w 13545873"/>
              <a:gd name="connsiteY3" fmla="*/ 904789 h 2515629"/>
              <a:gd name="connsiteX4" fmla="*/ 0 w 13545873"/>
              <a:gd name="connsiteY4" fmla="*/ 2515629 h 2515629"/>
              <a:gd name="connsiteX5" fmla="*/ 38786 w 13545873"/>
              <a:gd name="connsiteY5" fmla="*/ 1655806 h 2515629"/>
              <a:gd name="connsiteX0" fmla="*/ 38786 w 12812112"/>
              <a:gd name="connsiteY0" fmla="*/ 1655806 h 2515629"/>
              <a:gd name="connsiteX1" fmla="*/ 5874951 w 12812112"/>
              <a:gd name="connsiteY1" fmla="*/ 860425 h 2515629"/>
              <a:gd name="connsiteX2" fmla="*/ 12333759 w 12812112"/>
              <a:gd name="connsiteY2" fmla="*/ 0 h 2515629"/>
              <a:gd name="connsiteX3" fmla="*/ 12333415 w 12812112"/>
              <a:gd name="connsiteY3" fmla="*/ 904789 h 2515629"/>
              <a:gd name="connsiteX4" fmla="*/ 0 w 12812112"/>
              <a:gd name="connsiteY4" fmla="*/ 2515629 h 2515629"/>
              <a:gd name="connsiteX5" fmla="*/ 38786 w 12812112"/>
              <a:gd name="connsiteY5" fmla="*/ 1655806 h 2515629"/>
              <a:gd name="connsiteX0" fmla="*/ 38786 w 12333759"/>
              <a:gd name="connsiteY0" fmla="*/ 1655806 h 2515629"/>
              <a:gd name="connsiteX1" fmla="*/ 5874951 w 12333759"/>
              <a:gd name="connsiteY1" fmla="*/ 860425 h 2515629"/>
              <a:gd name="connsiteX2" fmla="*/ 12333759 w 12333759"/>
              <a:gd name="connsiteY2" fmla="*/ 0 h 2515629"/>
              <a:gd name="connsiteX3" fmla="*/ 12333415 w 12333759"/>
              <a:gd name="connsiteY3" fmla="*/ 904789 h 2515629"/>
              <a:gd name="connsiteX4" fmla="*/ 0 w 12333759"/>
              <a:gd name="connsiteY4" fmla="*/ 2515629 h 2515629"/>
              <a:gd name="connsiteX5" fmla="*/ 38786 w 12333759"/>
              <a:gd name="connsiteY5" fmla="*/ 1655806 h 2515629"/>
              <a:gd name="connsiteX0" fmla="*/ 0 w 12294973"/>
              <a:gd name="connsiteY0" fmla="*/ 1655806 h 1655806"/>
              <a:gd name="connsiteX1" fmla="*/ 5836165 w 12294973"/>
              <a:gd name="connsiteY1" fmla="*/ 860425 h 1655806"/>
              <a:gd name="connsiteX2" fmla="*/ 12294973 w 12294973"/>
              <a:gd name="connsiteY2" fmla="*/ 0 h 1655806"/>
              <a:gd name="connsiteX3" fmla="*/ 12294629 w 12294973"/>
              <a:gd name="connsiteY3" fmla="*/ 904789 h 1655806"/>
              <a:gd name="connsiteX4" fmla="*/ 0 w 12294973"/>
              <a:gd name="connsiteY4" fmla="*/ 1655806 h 16558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3346966 w 6630773"/>
              <a:gd name="connsiteY2" fmla="*/ 441326 h 906506"/>
              <a:gd name="connsiteX3" fmla="*/ 6630773 w 6630773"/>
              <a:gd name="connsiteY3" fmla="*/ 0 h 906506"/>
              <a:gd name="connsiteX4" fmla="*/ 6630429 w 6630773"/>
              <a:gd name="connsiteY4" fmla="*/ 904789 h 906506"/>
              <a:gd name="connsiteX5" fmla="*/ 0 w 6630773"/>
              <a:gd name="connsiteY5" fmla="*/ 906506 h 906506"/>
              <a:gd name="connsiteX0" fmla="*/ 0 w 6630773"/>
              <a:gd name="connsiteY0" fmla="*/ 906506 h 906506"/>
              <a:gd name="connsiteX1" fmla="*/ 3346966 w 6630773"/>
              <a:gd name="connsiteY1" fmla="*/ 441326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3283463 w 3283807"/>
              <a:gd name="connsiteY0" fmla="*/ 904789 h 904789"/>
              <a:gd name="connsiteX1" fmla="*/ 0 w 3283807"/>
              <a:gd name="connsiteY1" fmla="*/ 441326 h 904789"/>
              <a:gd name="connsiteX2" fmla="*/ 3283807 w 3283807"/>
              <a:gd name="connsiteY2" fmla="*/ 0 h 904789"/>
              <a:gd name="connsiteX3" fmla="*/ 3283463 w 3283807"/>
              <a:gd name="connsiteY3" fmla="*/ 904789 h 904789"/>
              <a:gd name="connsiteX0" fmla="*/ 3245363 w 3283807"/>
              <a:gd name="connsiteY0" fmla="*/ 447589 h 447589"/>
              <a:gd name="connsiteX1" fmla="*/ 0 w 3283807"/>
              <a:gd name="connsiteY1" fmla="*/ 441326 h 447589"/>
              <a:gd name="connsiteX2" fmla="*/ 3283807 w 3283807"/>
              <a:gd name="connsiteY2" fmla="*/ 0 h 447589"/>
              <a:gd name="connsiteX3" fmla="*/ 3245363 w 3283807"/>
              <a:gd name="connsiteY3" fmla="*/ 447589 h 447589"/>
              <a:gd name="connsiteX0" fmla="*/ 3245363 w 3245363"/>
              <a:gd name="connsiteY0" fmla="*/ 447589 h 447589"/>
              <a:gd name="connsiteX1" fmla="*/ 0 w 3245363"/>
              <a:gd name="connsiteY1" fmla="*/ 441326 h 447589"/>
              <a:gd name="connsiteX2" fmla="*/ 3220307 w 3245363"/>
              <a:gd name="connsiteY2" fmla="*/ 0 h 447589"/>
              <a:gd name="connsiteX3" fmla="*/ 3245363 w 3245363"/>
              <a:gd name="connsiteY3" fmla="*/ 447589 h 44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363" h="447589" extrusionOk="0">
                <a:moveTo>
                  <a:pt x="3245363" y="447589"/>
                </a:moveTo>
                <a:lnTo>
                  <a:pt x="0" y="441326"/>
                </a:lnTo>
                <a:lnTo>
                  <a:pt x="3220307" y="0"/>
                </a:lnTo>
                <a:cubicBezTo>
                  <a:pt x="3220192" y="301596"/>
                  <a:pt x="3245478" y="145993"/>
                  <a:pt x="3245363" y="44758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0" i="0" dirty="0">
              <a:latin typeface="Open Sans" panose="020B0606030504020204" pitchFamily="34" charset="0"/>
            </a:endParaRPr>
          </a:p>
        </p:txBody>
      </p:sp>
      <p:sp>
        <p:nvSpPr>
          <p:cNvPr id="6" name="Freeform 5"/>
          <p:cNvSpPr/>
          <p:nvPr userDrawn="1"/>
        </p:nvSpPr>
        <p:spPr bwMode="auto">
          <a:xfrm flipH="1">
            <a:off x="-88556" y="6445336"/>
            <a:ext cx="3245363" cy="447589"/>
          </a:xfrm>
          <a:custGeom>
            <a:avLst/>
            <a:gdLst>
              <a:gd name="connsiteX0" fmla="*/ 86497 w 12505038"/>
              <a:gd name="connsiteY0" fmla="*/ 2211860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86497 w 12505038"/>
              <a:gd name="connsiteY4" fmla="*/ 2211860 h 3237470"/>
              <a:gd name="connsiteX0" fmla="*/ 12357 w 12505038"/>
              <a:gd name="connsiteY0" fmla="*/ 1742303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12357 w 12505038"/>
              <a:gd name="connsiteY4" fmla="*/ 1742303 h 3237470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134335 w 12505038"/>
              <a:gd name="connsiteY2" fmla="*/ 3039762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418540 w 12505038"/>
              <a:gd name="connsiteY2" fmla="*/ 3089189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418540"/>
              <a:gd name="connsiteY0" fmla="*/ 1742303 h 3150973"/>
              <a:gd name="connsiteX1" fmla="*/ 12406184 w 12418540"/>
              <a:gd name="connsiteY1" fmla="*/ 0 h 3150973"/>
              <a:gd name="connsiteX2" fmla="*/ 12418540 w 12418540"/>
              <a:gd name="connsiteY2" fmla="*/ 3089189 h 3150973"/>
              <a:gd name="connsiteX3" fmla="*/ 0 w 12418540"/>
              <a:gd name="connsiteY3" fmla="*/ 3150973 h 3150973"/>
              <a:gd name="connsiteX4" fmla="*/ 12357 w 12418540"/>
              <a:gd name="connsiteY4" fmla="*/ 1742303 h 3150973"/>
              <a:gd name="connsiteX0" fmla="*/ 0 w 12406183"/>
              <a:gd name="connsiteY0" fmla="*/ 1742303 h 3163329"/>
              <a:gd name="connsiteX1" fmla="*/ 12393827 w 12406183"/>
              <a:gd name="connsiteY1" fmla="*/ 0 h 3163329"/>
              <a:gd name="connsiteX2" fmla="*/ 12406183 w 12406183"/>
              <a:gd name="connsiteY2" fmla="*/ 3089189 h 3163329"/>
              <a:gd name="connsiteX3" fmla="*/ 123568 w 12406183"/>
              <a:gd name="connsiteY3" fmla="*/ 3163329 h 3163329"/>
              <a:gd name="connsiteX4" fmla="*/ 0 w 12406183"/>
              <a:gd name="connsiteY4" fmla="*/ 1742303 h 3163329"/>
              <a:gd name="connsiteX0" fmla="*/ 0 w 12307329"/>
              <a:gd name="connsiteY0" fmla="*/ 1655806 h 3163329"/>
              <a:gd name="connsiteX1" fmla="*/ 12294973 w 12307329"/>
              <a:gd name="connsiteY1" fmla="*/ 0 h 3163329"/>
              <a:gd name="connsiteX2" fmla="*/ 12307329 w 12307329"/>
              <a:gd name="connsiteY2" fmla="*/ 3089189 h 3163329"/>
              <a:gd name="connsiteX3" fmla="*/ 24714 w 12307329"/>
              <a:gd name="connsiteY3" fmla="*/ 3163329 h 3163329"/>
              <a:gd name="connsiteX4" fmla="*/ 0 w 12307329"/>
              <a:gd name="connsiteY4" fmla="*/ 1655806 h 3163329"/>
              <a:gd name="connsiteX0" fmla="*/ 38786 w 12346115"/>
              <a:gd name="connsiteY0" fmla="*/ 1655806 h 3089189"/>
              <a:gd name="connsiteX1" fmla="*/ 12333759 w 12346115"/>
              <a:gd name="connsiteY1" fmla="*/ 0 h 3089189"/>
              <a:gd name="connsiteX2" fmla="*/ 12346115 w 12346115"/>
              <a:gd name="connsiteY2" fmla="*/ 3089189 h 3089189"/>
              <a:gd name="connsiteX3" fmla="*/ 0 w 12346115"/>
              <a:gd name="connsiteY3" fmla="*/ 2515629 h 3089189"/>
              <a:gd name="connsiteX4" fmla="*/ 38786 w 12346115"/>
              <a:gd name="connsiteY4" fmla="*/ 1655806 h 3089189"/>
              <a:gd name="connsiteX0" fmla="*/ 38786 w 12346115"/>
              <a:gd name="connsiteY0" fmla="*/ 1655806 h 2606589"/>
              <a:gd name="connsiteX1" fmla="*/ 12333759 w 12346115"/>
              <a:gd name="connsiteY1" fmla="*/ 0 h 2606589"/>
              <a:gd name="connsiteX2" fmla="*/ 12346115 w 12346115"/>
              <a:gd name="connsiteY2" fmla="*/ 2606589 h 2606589"/>
              <a:gd name="connsiteX3" fmla="*/ 0 w 12346115"/>
              <a:gd name="connsiteY3" fmla="*/ 2515629 h 2606589"/>
              <a:gd name="connsiteX4" fmla="*/ 38786 w 12346115"/>
              <a:gd name="connsiteY4" fmla="*/ 1655806 h 2606589"/>
              <a:gd name="connsiteX0" fmla="*/ 38786 w 12346115"/>
              <a:gd name="connsiteY0" fmla="*/ 1655806 h 2606589"/>
              <a:gd name="connsiteX1" fmla="*/ 5874951 w 12346115"/>
              <a:gd name="connsiteY1" fmla="*/ 860425 h 2606589"/>
              <a:gd name="connsiteX2" fmla="*/ 12333759 w 12346115"/>
              <a:gd name="connsiteY2" fmla="*/ 0 h 2606589"/>
              <a:gd name="connsiteX3" fmla="*/ 12346115 w 12346115"/>
              <a:gd name="connsiteY3" fmla="*/ 2606589 h 2606589"/>
              <a:gd name="connsiteX4" fmla="*/ 0 w 12346115"/>
              <a:gd name="connsiteY4" fmla="*/ 2515629 h 2606589"/>
              <a:gd name="connsiteX5" fmla="*/ 38786 w 12346115"/>
              <a:gd name="connsiteY5" fmla="*/ 1655806 h 2606589"/>
              <a:gd name="connsiteX0" fmla="*/ 38786 w 12334909"/>
              <a:gd name="connsiteY0" fmla="*/ 1655806 h 2515629"/>
              <a:gd name="connsiteX1" fmla="*/ 5874951 w 12334909"/>
              <a:gd name="connsiteY1" fmla="*/ 860425 h 2515629"/>
              <a:gd name="connsiteX2" fmla="*/ 12333759 w 12334909"/>
              <a:gd name="connsiteY2" fmla="*/ 0 h 2515629"/>
              <a:gd name="connsiteX3" fmla="*/ 12333415 w 12334909"/>
              <a:gd name="connsiteY3" fmla="*/ 904789 h 2515629"/>
              <a:gd name="connsiteX4" fmla="*/ 0 w 12334909"/>
              <a:gd name="connsiteY4" fmla="*/ 2515629 h 2515629"/>
              <a:gd name="connsiteX5" fmla="*/ 38786 w 12334909"/>
              <a:gd name="connsiteY5" fmla="*/ 1655806 h 2515629"/>
              <a:gd name="connsiteX0" fmla="*/ 38786 w 12338449"/>
              <a:gd name="connsiteY0" fmla="*/ 1655806 h 2515629"/>
              <a:gd name="connsiteX1" fmla="*/ 5874951 w 12338449"/>
              <a:gd name="connsiteY1" fmla="*/ 860425 h 2515629"/>
              <a:gd name="connsiteX2" fmla="*/ 12333759 w 12338449"/>
              <a:gd name="connsiteY2" fmla="*/ 0 h 2515629"/>
              <a:gd name="connsiteX3" fmla="*/ 12333415 w 12338449"/>
              <a:gd name="connsiteY3" fmla="*/ 904789 h 2515629"/>
              <a:gd name="connsiteX4" fmla="*/ 0 w 12338449"/>
              <a:gd name="connsiteY4" fmla="*/ 2515629 h 2515629"/>
              <a:gd name="connsiteX5" fmla="*/ 38786 w 12338449"/>
              <a:gd name="connsiteY5" fmla="*/ 1655806 h 2515629"/>
              <a:gd name="connsiteX0" fmla="*/ 38786 w 13545873"/>
              <a:gd name="connsiteY0" fmla="*/ 1655806 h 2515629"/>
              <a:gd name="connsiteX1" fmla="*/ 5874951 w 13545873"/>
              <a:gd name="connsiteY1" fmla="*/ 860425 h 2515629"/>
              <a:gd name="connsiteX2" fmla="*/ 12333759 w 13545873"/>
              <a:gd name="connsiteY2" fmla="*/ 0 h 2515629"/>
              <a:gd name="connsiteX3" fmla="*/ 12333415 w 13545873"/>
              <a:gd name="connsiteY3" fmla="*/ 904789 h 2515629"/>
              <a:gd name="connsiteX4" fmla="*/ 0 w 13545873"/>
              <a:gd name="connsiteY4" fmla="*/ 2515629 h 2515629"/>
              <a:gd name="connsiteX5" fmla="*/ 38786 w 13545873"/>
              <a:gd name="connsiteY5" fmla="*/ 1655806 h 2515629"/>
              <a:gd name="connsiteX0" fmla="*/ 38786 w 12812112"/>
              <a:gd name="connsiteY0" fmla="*/ 1655806 h 2515629"/>
              <a:gd name="connsiteX1" fmla="*/ 5874951 w 12812112"/>
              <a:gd name="connsiteY1" fmla="*/ 860425 h 2515629"/>
              <a:gd name="connsiteX2" fmla="*/ 12333759 w 12812112"/>
              <a:gd name="connsiteY2" fmla="*/ 0 h 2515629"/>
              <a:gd name="connsiteX3" fmla="*/ 12333415 w 12812112"/>
              <a:gd name="connsiteY3" fmla="*/ 904789 h 2515629"/>
              <a:gd name="connsiteX4" fmla="*/ 0 w 12812112"/>
              <a:gd name="connsiteY4" fmla="*/ 2515629 h 2515629"/>
              <a:gd name="connsiteX5" fmla="*/ 38786 w 12812112"/>
              <a:gd name="connsiteY5" fmla="*/ 1655806 h 2515629"/>
              <a:gd name="connsiteX0" fmla="*/ 38786 w 12333759"/>
              <a:gd name="connsiteY0" fmla="*/ 1655806 h 2515629"/>
              <a:gd name="connsiteX1" fmla="*/ 5874951 w 12333759"/>
              <a:gd name="connsiteY1" fmla="*/ 860425 h 2515629"/>
              <a:gd name="connsiteX2" fmla="*/ 12333759 w 12333759"/>
              <a:gd name="connsiteY2" fmla="*/ 0 h 2515629"/>
              <a:gd name="connsiteX3" fmla="*/ 12333415 w 12333759"/>
              <a:gd name="connsiteY3" fmla="*/ 904789 h 2515629"/>
              <a:gd name="connsiteX4" fmla="*/ 0 w 12333759"/>
              <a:gd name="connsiteY4" fmla="*/ 2515629 h 2515629"/>
              <a:gd name="connsiteX5" fmla="*/ 38786 w 12333759"/>
              <a:gd name="connsiteY5" fmla="*/ 1655806 h 2515629"/>
              <a:gd name="connsiteX0" fmla="*/ 0 w 12294973"/>
              <a:gd name="connsiteY0" fmla="*/ 1655806 h 1655806"/>
              <a:gd name="connsiteX1" fmla="*/ 5836165 w 12294973"/>
              <a:gd name="connsiteY1" fmla="*/ 860425 h 1655806"/>
              <a:gd name="connsiteX2" fmla="*/ 12294973 w 12294973"/>
              <a:gd name="connsiteY2" fmla="*/ 0 h 1655806"/>
              <a:gd name="connsiteX3" fmla="*/ 12294629 w 12294973"/>
              <a:gd name="connsiteY3" fmla="*/ 904789 h 1655806"/>
              <a:gd name="connsiteX4" fmla="*/ 0 w 12294973"/>
              <a:gd name="connsiteY4" fmla="*/ 1655806 h 16558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3346966 w 6630773"/>
              <a:gd name="connsiteY2" fmla="*/ 441326 h 906506"/>
              <a:gd name="connsiteX3" fmla="*/ 6630773 w 6630773"/>
              <a:gd name="connsiteY3" fmla="*/ 0 h 906506"/>
              <a:gd name="connsiteX4" fmla="*/ 6630429 w 6630773"/>
              <a:gd name="connsiteY4" fmla="*/ 904789 h 906506"/>
              <a:gd name="connsiteX5" fmla="*/ 0 w 6630773"/>
              <a:gd name="connsiteY5" fmla="*/ 906506 h 906506"/>
              <a:gd name="connsiteX0" fmla="*/ 0 w 6630773"/>
              <a:gd name="connsiteY0" fmla="*/ 906506 h 906506"/>
              <a:gd name="connsiteX1" fmla="*/ 3346966 w 6630773"/>
              <a:gd name="connsiteY1" fmla="*/ 441326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3283463 w 3283807"/>
              <a:gd name="connsiteY0" fmla="*/ 904789 h 904789"/>
              <a:gd name="connsiteX1" fmla="*/ 0 w 3283807"/>
              <a:gd name="connsiteY1" fmla="*/ 441326 h 904789"/>
              <a:gd name="connsiteX2" fmla="*/ 3283807 w 3283807"/>
              <a:gd name="connsiteY2" fmla="*/ 0 h 904789"/>
              <a:gd name="connsiteX3" fmla="*/ 3283463 w 3283807"/>
              <a:gd name="connsiteY3" fmla="*/ 904789 h 904789"/>
              <a:gd name="connsiteX0" fmla="*/ 3245363 w 3283807"/>
              <a:gd name="connsiteY0" fmla="*/ 447589 h 447589"/>
              <a:gd name="connsiteX1" fmla="*/ 0 w 3283807"/>
              <a:gd name="connsiteY1" fmla="*/ 441326 h 447589"/>
              <a:gd name="connsiteX2" fmla="*/ 3283807 w 3283807"/>
              <a:gd name="connsiteY2" fmla="*/ 0 h 447589"/>
              <a:gd name="connsiteX3" fmla="*/ 3245363 w 3283807"/>
              <a:gd name="connsiteY3" fmla="*/ 447589 h 447589"/>
              <a:gd name="connsiteX0" fmla="*/ 3245363 w 3245363"/>
              <a:gd name="connsiteY0" fmla="*/ 447589 h 447589"/>
              <a:gd name="connsiteX1" fmla="*/ 0 w 3245363"/>
              <a:gd name="connsiteY1" fmla="*/ 441326 h 447589"/>
              <a:gd name="connsiteX2" fmla="*/ 3233007 w 3245363"/>
              <a:gd name="connsiteY2" fmla="*/ 0 h 447589"/>
              <a:gd name="connsiteX3" fmla="*/ 3245363 w 3245363"/>
              <a:gd name="connsiteY3" fmla="*/ 447589 h 44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363" h="447589" extrusionOk="0">
                <a:moveTo>
                  <a:pt x="3245363" y="447589"/>
                </a:moveTo>
                <a:lnTo>
                  <a:pt x="0" y="441326"/>
                </a:lnTo>
                <a:lnTo>
                  <a:pt x="3233007" y="0"/>
                </a:lnTo>
                <a:cubicBezTo>
                  <a:pt x="3232892" y="301596"/>
                  <a:pt x="3245478" y="145993"/>
                  <a:pt x="3245363" y="44758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0" i="0" dirty="0">
              <a:latin typeface="Open Sans" panose="020B0606030504020204" pitchFamily="34" charset="0"/>
            </a:endParaRPr>
          </a:p>
        </p:txBody>
      </p:sp>
      <p:sp>
        <p:nvSpPr>
          <p:cNvPr id="8" name="Freeform 7"/>
          <p:cNvSpPr/>
          <p:nvPr userDrawn="1"/>
        </p:nvSpPr>
        <p:spPr bwMode="auto">
          <a:xfrm>
            <a:off x="744522" y="5301916"/>
            <a:ext cx="11536034" cy="1591009"/>
          </a:xfrm>
          <a:custGeom>
            <a:avLst/>
            <a:gdLst>
              <a:gd name="connsiteX0" fmla="*/ 86497 w 12505038"/>
              <a:gd name="connsiteY0" fmla="*/ 2211860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86497 w 12505038"/>
              <a:gd name="connsiteY4" fmla="*/ 2211860 h 3237470"/>
              <a:gd name="connsiteX0" fmla="*/ 12357 w 12505038"/>
              <a:gd name="connsiteY0" fmla="*/ 1742303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12357 w 12505038"/>
              <a:gd name="connsiteY4" fmla="*/ 1742303 h 3237470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134335 w 12505038"/>
              <a:gd name="connsiteY2" fmla="*/ 3039762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418540 w 12505038"/>
              <a:gd name="connsiteY2" fmla="*/ 3089189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418540"/>
              <a:gd name="connsiteY0" fmla="*/ 1742303 h 3150973"/>
              <a:gd name="connsiteX1" fmla="*/ 12406184 w 12418540"/>
              <a:gd name="connsiteY1" fmla="*/ 0 h 3150973"/>
              <a:gd name="connsiteX2" fmla="*/ 12418540 w 12418540"/>
              <a:gd name="connsiteY2" fmla="*/ 3089189 h 3150973"/>
              <a:gd name="connsiteX3" fmla="*/ 0 w 12418540"/>
              <a:gd name="connsiteY3" fmla="*/ 3150973 h 3150973"/>
              <a:gd name="connsiteX4" fmla="*/ 12357 w 12418540"/>
              <a:gd name="connsiteY4" fmla="*/ 1742303 h 3150973"/>
              <a:gd name="connsiteX0" fmla="*/ 0 w 12406183"/>
              <a:gd name="connsiteY0" fmla="*/ 1742303 h 3163329"/>
              <a:gd name="connsiteX1" fmla="*/ 12393827 w 12406183"/>
              <a:gd name="connsiteY1" fmla="*/ 0 h 3163329"/>
              <a:gd name="connsiteX2" fmla="*/ 12406183 w 12406183"/>
              <a:gd name="connsiteY2" fmla="*/ 3089189 h 3163329"/>
              <a:gd name="connsiteX3" fmla="*/ 123568 w 12406183"/>
              <a:gd name="connsiteY3" fmla="*/ 3163329 h 3163329"/>
              <a:gd name="connsiteX4" fmla="*/ 0 w 12406183"/>
              <a:gd name="connsiteY4" fmla="*/ 1742303 h 3163329"/>
              <a:gd name="connsiteX0" fmla="*/ 0 w 12307329"/>
              <a:gd name="connsiteY0" fmla="*/ 1655806 h 3163329"/>
              <a:gd name="connsiteX1" fmla="*/ 12294973 w 12307329"/>
              <a:gd name="connsiteY1" fmla="*/ 0 h 3163329"/>
              <a:gd name="connsiteX2" fmla="*/ 12307329 w 12307329"/>
              <a:gd name="connsiteY2" fmla="*/ 3089189 h 3163329"/>
              <a:gd name="connsiteX3" fmla="*/ 24714 w 12307329"/>
              <a:gd name="connsiteY3" fmla="*/ 3163329 h 3163329"/>
              <a:gd name="connsiteX4" fmla="*/ 0 w 12307329"/>
              <a:gd name="connsiteY4" fmla="*/ 1655806 h 3163329"/>
              <a:gd name="connsiteX0" fmla="*/ 38786 w 12346115"/>
              <a:gd name="connsiteY0" fmla="*/ 1655806 h 3089189"/>
              <a:gd name="connsiteX1" fmla="*/ 12333759 w 12346115"/>
              <a:gd name="connsiteY1" fmla="*/ 0 h 3089189"/>
              <a:gd name="connsiteX2" fmla="*/ 12346115 w 12346115"/>
              <a:gd name="connsiteY2" fmla="*/ 3089189 h 3089189"/>
              <a:gd name="connsiteX3" fmla="*/ 0 w 12346115"/>
              <a:gd name="connsiteY3" fmla="*/ 2515629 h 3089189"/>
              <a:gd name="connsiteX4" fmla="*/ 38786 w 12346115"/>
              <a:gd name="connsiteY4" fmla="*/ 1655806 h 3089189"/>
              <a:gd name="connsiteX0" fmla="*/ 38786 w 12346115"/>
              <a:gd name="connsiteY0" fmla="*/ 1655806 h 2606589"/>
              <a:gd name="connsiteX1" fmla="*/ 12333759 w 12346115"/>
              <a:gd name="connsiteY1" fmla="*/ 0 h 2606589"/>
              <a:gd name="connsiteX2" fmla="*/ 12346115 w 12346115"/>
              <a:gd name="connsiteY2" fmla="*/ 2606589 h 2606589"/>
              <a:gd name="connsiteX3" fmla="*/ 0 w 12346115"/>
              <a:gd name="connsiteY3" fmla="*/ 2515629 h 2606589"/>
              <a:gd name="connsiteX4" fmla="*/ 38786 w 12346115"/>
              <a:gd name="connsiteY4" fmla="*/ 1655806 h 2606589"/>
              <a:gd name="connsiteX0" fmla="*/ 38786 w 12346115"/>
              <a:gd name="connsiteY0" fmla="*/ 1655806 h 2606589"/>
              <a:gd name="connsiteX1" fmla="*/ 5874951 w 12346115"/>
              <a:gd name="connsiteY1" fmla="*/ 860425 h 2606589"/>
              <a:gd name="connsiteX2" fmla="*/ 12333759 w 12346115"/>
              <a:gd name="connsiteY2" fmla="*/ 0 h 2606589"/>
              <a:gd name="connsiteX3" fmla="*/ 12346115 w 12346115"/>
              <a:gd name="connsiteY3" fmla="*/ 2606589 h 2606589"/>
              <a:gd name="connsiteX4" fmla="*/ 0 w 12346115"/>
              <a:gd name="connsiteY4" fmla="*/ 2515629 h 2606589"/>
              <a:gd name="connsiteX5" fmla="*/ 38786 w 12346115"/>
              <a:gd name="connsiteY5" fmla="*/ 1655806 h 2606589"/>
              <a:gd name="connsiteX0" fmla="*/ 38786 w 12334909"/>
              <a:gd name="connsiteY0" fmla="*/ 1655806 h 2515629"/>
              <a:gd name="connsiteX1" fmla="*/ 5874951 w 12334909"/>
              <a:gd name="connsiteY1" fmla="*/ 860425 h 2515629"/>
              <a:gd name="connsiteX2" fmla="*/ 12333759 w 12334909"/>
              <a:gd name="connsiteY2" fmla="*/ 0 h 2515629"/>
              <a:gd name="connsiteX3" fmla="*/ 12333415 w 12334909"/>
              <a:gd name="connsiteY3" fmla="*/ 904789 h 2515629"/>
              <a:gd name="connsiteX4" fmla="*/ 0 w 12334909"/>
              <a:gd name="connsiteY4" fmla="*/ 2515629 h 2515629"/>
              <a:gd name="connsiteX5" fmla="*/ 38786 w 12334909"/>
              <a:gd name="connsiteY5" fmla="*/ 1655806 h 2515629"/>
              <a:gd name="connsiteX0" fmla="*/ 38786 w 12338449"/>
              <a:gd name="connsiteY0" fmla="*/ 1655806 h 2515629"/>
              <a:gd name="connsiteX1" fmla="*/ 5874951 w 12338449"/>
              <a:gd name="connsiteY1" fmla="*/ 860425 h 2515629"/>
              <a:gd name="connsiteX2" fmla="*/ 12333759 w 12338449"/>
              <a:gd name="connsiteY2" fmla="*/ 0 h 2515629"/>
              <a:gd name="connsiteX3" fmla="*/ 12333415 w 12338449"/>
              <a:gd name="connsiteY3" fmla="*/ 904789 h 2515629"/>
              <a:gd name="connsiteX4" fmla="*/ 0 w 12338449"/>
              <a:gd name="connsiteY4" fmla="*/ 2515629 h 2515629"/>
              <a:gd name="connsiteX5" fmla="*/ 38786 w 12338449"/>
              <a:gd name="connsiteY5" fmla="*/ 1655806 h 2515629"/>
              <a:gd name="connsiteX0" fmla="*/ 38786 w 13545873"/>
              <a:gd name="connsiteY0" fmla="*/ 1655806 h 2515629"/>
              <a:gd name="connsiteX1" fmla="*/ 5874951 w 13545873"/>
              <a:gd name="connsiteY1" fmla="*/ 860425 h 2515629"/>
              <a:gd name="connsiteX2" fmla="*/ 12333759 w 13545873"/>
              <a:gd name="connsiteY2" fmla="*/ 0 h 2515629"/>
              <a:gd name="connsiteX3" fmla="*/ 12333415 w 13545873"/>
              <a:gd name="connsiteY3" fmla="*/ 904789 h 2515629"/>
              <a:gd name="connsiteX4" fmla="*/ 0 w 13545873"/>
              <a:gd name="connsiteY4" fmla="*/ 2515629 h 2515629"/>
              <a:gd name="connsiteX5" fmla="*/ 38786 w 13545873"/>
              <a:gd name="connsiteY5" fmla="*/ 1655806 h 2515629"/>
              <a:gd name="connsiteX0" fmla="*/ 38786 w 12812112"/>
              <a:gd name="connsiteY0" fmla="*/ 1655806 h 2515629"/>
              <a:gd name="connsiteX1" fmla="*/ 5874951 w 12812112"/>
              <a:gd name="connsiteY1" fmla="*/ 860425 h 2515629"/>
              <a:gd name="connsiteX2" fmla="*/ 12333759 w 12812112"/>
              <a:gd name="connsiteY2" fmla="*/ 0 h 2515629"/>
              <a:gd name="connsiteX3" fmla="*/ 12333415 w 12812112"/>
              <a:gd name="connsiteY3" fmla="*/ 904789 h 2515629"/>
              <a:gd name="connsiteX4" fmla="*/ 0 w 12812112"/>
              <a:gd name="connsiteY4" fmla="*/ 2515629 h 2515629"/>
              <a:gd name="connsiteX5" fmla="*/ 38786 w 12812112"/>
              <a:gd name="connsiteY5" fmla="*/ 1655806 h 2515629"/>
              <a:gd name="connsiteX0" fmla="*/ 38786 w 12333759"/>
              <a:gd name="connsiteY0" fmla="*/ 1655806 h 2515629"/>
              <a:gd name="connsiteX1" fmla="*/ 5874951 w 12333759"/>
              <a:gd name="connsiteY1" fmla="*/ 860425 h 2515629"/>
              <a:gd name="connsiteX2" fmla="*/ 12333759 w 12333759"/>
              <a:gd name="connsiteY2" fmla="*/ 0 h 2515629"/>
              <a:gd name="connsiteX3" fmla="*/ 12333415 w 12333759"/>
              <a:gd name="connsiteY3" fmla="*/ 904789 h 2515629"/>
              <a:gd name="connsiteX4" fmla="*/ 0 w 12333759"/>
              <a:gd name="connsiteY4" fmla="*/ 2515629 h 2515629"/>
              <a:gd name="connsiteX5" fmla="*/ 38786 w 12333759"/>
              <a:gd name="connsiteY5" fmla="*/ 1655806 h 2515629"/>
              <a:gd name="connsiteX0" fmla="*/ 0 w 12294973"/>
              <a:gd name="connsiteY0" fmla="*/ 1655806 h 1655806"/>
              <a:gd name="connsiteX1" fmla="*/ 5836165 w 12294973"/>
              <a:gd name="connsiteY1" fmla="*/ 860425 h 1655806"/>
              <a:gd name="connsiteX2" fmla="*/ 12294973 w 12294973"/>
              <a:gd name="connsiteY2" fmla="*/ 0 h 1655806"/>
              <a:gd name="connsiteX3" fmla="*/ 12294629 w 12294973"/>
              <a:gd name="connsiteY3" fmla="*/ 904789 h 1655806"/>
              <a:gd name="connsiteX4" fmla="*/ 0 w 12294973"/>
              <a:gd name="connsiteY4" fmla="*/ 1655806 h 16558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3346966 w 6630773"/>
              <a:gd name="connsiteY2" fmla="*/ 441326 h 906506"/>
              <a:gd name="connsiteX3" fmla="*/ 6630773 w 6630773"/>
              <a:gd name="connsiteY3" fmla="*/ 0 h 906506"/>
              <a:gd name="connsiteX4" fmla="*/ 6630429 w 6630773"/>
              <a:gd name="connsiteY4" fmla="*/ 904789 h 906506"/>
              <a:gd name="connsiteX5" fmla="*/ 0 w 6630773"/>
              <a:gd name="connsiteY5" fmla="*/ 906506 h 906506"/>
              <a:gd name="connsiteX0" fmla="*/ 0 w 6630773"/>
              <a:gd name="connsiteY0" fmla="*/ 906506 h 906506"/>
              <a:gd name="connsiteX1" fmla="*/ 3346966 w 6630773"/>
              <a:gd name="connsiteY1" fmla="*/ 441326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3283463 w 3283807"/>
              <a:gd name="connsiteY0" fmla="*/ 904789 h 904789"/>
              <a:gd name="connsiteX1" fmla="*/ 0 w 3283807"/>
              <a:gd name="connsiteY1" fmla="*/ 441326 h 904789"/>
              <a:gd name="connsiteX2" fmla="*/ 3283807 w 3283807"/>
              <a:gd name="connsiteY2" fmla="*/ 0 h 904789"/>
              <a:gd name="connsiteX3" fmla="*/ 3283463 w 3283807"/>
              <a:gd name="connsiteY3" fmla="*/ 904789 h 904789"/>
              <a:gd name="connsiteX0" fmla="*/ 3245363 w 3283807"/>
              <a:gd name="connsiteY0" fmla="*/ 447589 h 447589"/>
              <a:gd name="connsiteX1" fmla="*/ 0 w 3283807"/>
              <a:gd name="connsiteY1" fmla="*/ 441326 h 447589"/>
              <a:gd name="connsiteX2" fmla="*/ 3283807 w 3283807"/>
              <a:gd name="connsiteY2" fmla="*/ 0 h 447589"/>
              <a:gd name="connsiteX3" fmla="*/ 3245363 w 3283807"/>
              <a:gd name="connsiteY3" fmla="*/ 447589 h 447589"/>
              <a:gd name="connsiteX0" fmla="*/ 3245363 w 3245363"/>
              <a:gd name="connsiteY0" fmla="*/ 447589 h 447589"/>
              <a:gd name="connsiteX1" fmla="*/ 0 w 3245363"/>
              <a:gd name="connsiteY1" fmla="*/ 441326 h 447589"/>
              <a:gd name="connsiteX2" fmla="*/ 3233007 w 3245363"/>
              <a:gd name="connsiteY2" fmla="*/ 0 h 447589"/>
              <a:gd name="connsiteX3" fmla="*/ 3245363 w 3245363"/>
              <a:gd name="connsiteY3" fmla="*/ 447589 h 44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363" h="447589" extrusionOk="0">
                <a:moveTo>
                  <a:pt x="3245363" y="447589"/>
                </a:moveTo>
                <a:lnTo>
                  <a:pt x="0" y="441326"/>
                </a:lnTo>
                <a:lnTo>
                  <a:pt x="3233007" y="0"/>
                </a:lnTo>
                <a:cubicBezTo>
                  <a:pt x="3232892" y="301596"/>
                  <a:pt x="3245478" y="145993"/>
                  <a:pt x="3245363" y="447589"/>
                </a:cubicBezTo>
                <a:close/>
              </a:path>
            </a:pathLst>
          </a:custGeom>
          <a:solidFill>
            <a:schemeClr val="bg1">
              <a:alpha val="3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0" i="0" dirty="0">
              <a:latin typeface="Open Sans" panose="020B0606030504020204" pitchFamily="34" charset="0"/>
            </a:endParaRPr>
          </a:p>
        </p:txBody>
      </p:sp>
      <p:sp>
        <p:nvSpPr>
          <p:cNvPr id="9" name="Freeform 8"/>
          <p:cNvSpPr/>
          <p:nvPr userDrawn="1"/>
        </p:nvSpPr>
        <p:spPr bwMode="auto">
          <a:xfrm rot="10800000">
            <a:off x="-88556" y="-82462"/>
            <a:ext cx="11536034" cy="1591009"/>
          </a:xfrm>
          <a:custGeom>
            <a:avLst/>
            <a:gdLst>
              <a:gd name="connsiteX0" fmla="*/ 86497 w 12505038"/>
              <a:gd name="connsiteY0" fmla="*/ 2211860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86497 w 12505038"/>
              <a:gd name="connsiteY4" fmla="*/ 2211860 h 3237470"/>
              <a:gd name="connsiteX0" fmla="*/ 12357 w 12505038"/>
              <a:gd name="connsiteY0" fmla="*/ 1742303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12357 w 12505038"/>
              <a:gd name="connsiteY4" fmla="*/ 1742303 h 3237470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134335 w 12505038"/>
              <a:gd name="connsiteY2" fmla="*/ 3039762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418540 w 12505038"/>
              <a:gd name="connsiteY2" fmla="*/ 3089189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418540"/>
              <a:gd name="connsiteY0" fmla="*/ 1742303 h 3150973"/>
              <a:gd name="connsiteX1" fmla="*/ 12406184 w 12418540"/>
              <a:gd name="connsiteY1" fmla="*/ 0 h 3150973"/>
              <a:gd name="connsiteX2" fmla="*/ 12418540 w 12418540"/>
              <a:gd name="connsiteY2" fmla="*/ 3089189 h 3150973"/>
              <a:gd name="connsiteX3" fmla="*/ 0 w 12418540"/>
              <a:gd name="connsiteY3" fmla="*/ 3150973 h 3150973"/>
              <a:gd name="connsiteX4" fmla="*/ 12357 w 12418540"/>
              <a:gd name="connsiteY4" fmla="*/ 1742303 h 3150973"/>
              <a:gd name="connsiteX0" fmla="*/ 0 w 12406183"/>
              <a:gd name="connsiteY0" fmla="*/ 1742303 h 3163329"/>
              <a:gd name="connsiteX1" fmla="*/ 12393827 w 12406183"/>
              <a:gd name="connsiteY1" fmla="*/ 0 h 3163329"/>
              <a:gd name="connsiteX2" fmla="*/ 12406183 w 12406183"/>
              <a:gd name="connsiteY2" fmla="*/ 3089189 h 3163329"/>
              <a:gd name="connsiteX3" fmla="*/ 123568 w 12406183"/>
              <a:gd name="connsiteY3" fmla="*/ 3163329 h 3163329"/>
              <a:gd name="connsiteX4" fmla="*/ 0 w 12406183"/>
              <a:gd name="connsiteY4" fmla="*/ 1742303 h 3163329"/>
              <a:gd name="connsiteX0" fmla="*/ 0 w 12307329"/>
              <a:gd name="connsiteY0" fmla="*/ 1655806 h 3163329"/>
              <a:gd name="connsiteX1" fmla="*/ 12294973 w 12307329"/>
              <a:gd name="connsiteY1" fmla="*/ 0 h 3163329"/>
              <a:gd name="connsiteX2" fmla="*/ 12307329 w 12307329"/>
              <a:gd name="connsiteY2" fmla="*/ 3089189 h 3163329"/>
              <a:gd name="connsiteX3" fmla="*/ 24714 w 12307329"/>
              <a:gd name="connsiteY3" fmla="*/ 3163329 h 3163329"/>
              <a:gd name="connsiteX4" fmla="*/ 0 w 12307329"/>
              <a:gd name="connsiteY4" fmla="*/ 1655806 h 3163329"/>
              <a:gd name="connsiteX0" fmla="*/ 38786 w 12346115"/>
              <a:gd name="connsiteY0" fmla="*/ 1655806 h 3089189"/>
              <a:gd name="connsiteX1" fmla="*/ 12333759 w 12346115"/>
              <a:gd name="connsiteY1" fmla="*/ 0 h 3089189"/>
              <a:gd name="connsiteX2" fmla="*/ 12346115 w 12346115"/>
              <a:gd name="connsiteY2" fmla="*/ 3089189 h 3089189"/>
              <a:gd name="connsiteX3" fmla="*/ 0 w 12346115"/>
              <a:gd name="connsiteY3" fmla="*/ 2515629 h 3089189"/>
              <a:gd name="connsiteX4" fmla="*/ 38786 w 12346115"/>
              <a:gd name="connsiteY4" fmla="*/ 1655806 h 3089189"/>
              <a:gd name="connsiteX0" fmla="*/ 38786 w 12346115"/>
              <a:gd name="connsiteY0" fmla="*/ 1655806 h 2606589"/>
              <a:gd name="connsiteX1" fmla="*/ 12333759 w 12346115"/>
              <a:gd name="connsiteY1" fmla="*/ 0 h 2606589"/>
              <a:gd name="connsiteX2" fmla="*/ 12346115 w 12346115"/>
              <a:gd name="connsiteY2" fmla="*/ 2606589 h 2606589"/>
              <a:gd name="connsiteX3" fmla="*/ 0 w 12346115"/>
              <a:gd name="connsiteY3" fmla="*/ 2515629 h 2606589"/>
              <a:gd name="connsiteX4" fmla="*/ 38786 w 12346115"/>
              <a:gd name="connsiteY4" fmla="*/ 1655806 h 2606589"/>
              <a:gd name="connsiteX0" fmla="*/ 38786 w 12346115"/>
              <a:gd name="connsiteY0" fmla="*/ 1655806 h 2606589"/>
              <a:gd name="connsiteX1" fmla="*/ 5874951 w 12346115"/>
              <a:gd name="connsiteY1" fmla="*/ 860425 h 2606589"/>
              <a:gd name="connsiteX2" fmla="*/ 12333759 w 12346115"/>
              <a:gd name="connsiteY2" fmla="*/ 0 h 2606589"/>
              <a:gd name="connsiteX3" fmla="*/ 12346115 w 12346115"/>
              <a:gd name="connsiteY3" fmla="*/ 2606589 h 2606589"/>
              <a:gd name="connsiteX4" fmla="*/ 0 w 12346115"/>
              <a:gd name="connsiteY4" fmla="*/ 2515629 h 2606589"/>
              <a:gd name="connsiteX5" fmla="*/ 38786 w 12346115"/>
              <a:gd name="connsiteY5" fmla="*/ 1655806 h 2606589"/>
              <a:gd name="connsiteX0" fmla="*/ 38786 w 12334909"/>
              <a:gd name="connsiteY0" fmla="*/ 1655806 h 2515629"/>
              <a:gd name="connsiteX1" fmla="*/ 5874951 w 12334909"/>
              <a:gd name="connsiteY1" fmla="*/ 860425 h 2515629"/>
              <a:gd name="connsiteX2" fmla="*/ 12333759 w 12334909"/>
              <a:gd name="connsiteY2" fmla="*/ 0 h 2515629"/>
              <a:gd name="connsiteX3" fmla="*/ 12333415 w 12334909"/>
              <a:gd name="connsiteY3" fmla="*/ 904789 h 2515629"/>
              <a:gd name="connsiteX4" fmla="*/ 0 w 12334909"/>
              <a:gd name="connsiteY4" fmla="*/ 2515629 h 2515629"/>
              <a:gd name="connsiteX5" fmla="*/ 38786 w 12334909"/>
              <a:gd name="connsiteY5" fmla="*/ 1655806 h 2515629"/>
              <a:gd name="connsiteX0" fmla="*/ 38786 w 12338449"/>
              <a:gd name="connsiteY0" fmla="*/ 1655806 h 2515629"/>
              <a:gd name="connsiteX1" fmla="*/ 5874951 w 12338449"/>
              <a:gd name="connsiteY1" fmla="*/ 860425 h 2515629"/>
              <a:gd name="connsiteX2" fmla="*/ 12333759 w 12338449"/>
              <a:gd name="connsiteY2" fmla="*/ 0 h 2515629"/>
              <a:gd name="connsiteX3" fmla="*/ 12333415 w 12338449"/>
              <a:gd name="connsiteY3" fmla="*/ 904789 h 2515629"/>
              <a:gd name="connsiteX4" fmla="*/ 0 w 12338449"/>
              <a:gd name="connsiteY4" fmla="*/ 2515629 h 2515629"/>
              <a:gd name="connsiteX5" fmla="*/ 38786 w 12338449"/>
              <a:gd name="connsiteY5" fmla="*/ 1655806 h 2515629"/>
              <a:gd name="connsiteX0" fmla="*/ 38786 w 13545873"/>
              <a:gd name="connsiteY0" fmla="*/ 1655806 h 2515629"/>
              <a:gd name="connsiteX1" fmla="*/ 5874951 w 13545873"/>
              <a:gd name="connsiteY1" fmla="*/ 860425 h 2515629"/>
              <a:gd name="connsiteX2" fmla="*/ 12333759 w 13545873"/>
              <a:gd name="connsiteY2" fmla="*/ 0 h 2515629"/>
              <a:gd name="connsiteX3" fmla="*/ 12333415 w 13545873"/>
              <a:gd name="connsiteY3" fmla="*/ 904789 h 2515629"/>
              <a:gd name="connsiteX4" fmla="*/ 0 w 13545873"/>
              <a:gd name="connsiteY4" fmla="*/ 2515629 h 2515629"/>
              <a:gd name="connsiteX5" fmla="*/ 38786 w 13545873"/>
              <a:gd name="connsiteY5" fmla="*/ 1655806 h 2515629"/>
              <a:gd name="connsiteX0" fmla="*/ 38786 w 12812112"/>
              <a:gd name="connsiteY0" fmla="*/ 1655806 h 2515629"/>
              <a:gd name="connsiteX1" fmla="*/ 5874951 w 12812112"/>
              <a:gd name="connsiteY1" fmla="*/ 860425 h 2515629"/>
              <a:gd name="connsiteX2" fmla="*/ 12333759 w 12812112"/>
              <a:gd name="connsiteY2" fmla="*/ 0 h 2515629"/>
              <a:gd name="connsiteX3" fmla="*/ 12333415 w 12812112"/>
              <a:gd name="connsiteY3" fmla="*/ 904789 h 2515629"/>
              <a:gd name="connsiteX4" fmla="*/ 0 w 12812112"/>
              <a:gd name="connsiteY4" fmla="*/ 2515629 h 2515629"/>
              <a:gd name="connsiteX5" fmla="*/ 38786 w 12812112"/>
              <a:gd name="connsiteY5" fmla="*/ 1655806 h 2515629"/>
              <a:gd name="connsiteX0" fmla="*/ 38786 w 12333759"/>
              <a:gd name="connsiteY0" fmla="*/ 1655806 h 2515629"/>
              <a:gd name="connsiteX1" fmla="*/ 5874951 w 12333759"/>
              <a:gd name="connsiteY1" fmla="*/ 860425 h 2515629"/>
              <a:gd name="connsiteX2" fmla="*/ 12333759 w 12333759"/>
              <a:gd name="connsiteY2" fmla="*/ 0 h 2515629"/>
              <a:gd name="connsiteX3" fmla="*/ 12333415 w 12333759"/>
              <a:gd name="connsiteY3" fmla="*/ 904789 h 2515629"/>
              <a:gd name="connsiteX4" fmla="*/ 0 w 12333759"/>
              <a:gd name="connsiteY4" fmla="*/ 2515629 h 2515629"/>
              <a:gd name="connsiteX5" fmla="*/ 38786 w 12333759"/>
              <a:gd name="connsiteY5" fmla="*/ 1655806 h 2515629"/>
              <a:gd name="connsiteX0" fmla="*/ 0 w 12294973"/>
              <a:gd name="connsiteY0" fmla="*/ 1655806 h 1655806"/>
              <a:gd name="connsiteX1" fmla="*/ 5836165 w 12294973"/>
              <a:gd name="connsiteY1" fmla="*/ 860425 h 1655806"/>
              <a:gd name="connsiteX2" fmla="*/ 12294973 w 12294973"/>
              <a:gd name="connsiteY2" fmla="*/ 0 h 1655806"/>
              <a:gd name="connsiteX3" fmla="*/ 12294629 w 12294973"/>
              <a:gd name="connsiteY3" fmla="*/ 904789 h 1655806"/>
              <a:gd name="connsiteX4" fmla="*/ 0 w 12294973"/>
              <a:gd name="connsiteY4" fmla="*/ 1655806 h 16558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3346966 w 6630773"/>
              <a:gd name="connsiteY2" fmla="*/ 441326 h 906506"/>
              <a:gd name="connsiteX3" fmla="*/ 6630773 w 6630773"/>
              <a:gd name="connsiteY3" fmla="*/ 0 h 906506"/>
              <a:gd name="connsiteX4" fmla="*/ 6630429 w 6630773"/>
              <a:gd name="connsiteY4" fmla="*/ 904789 h 906506"/>
              <a:gd name="connsiteX5" fmla="*/ 0 w 6630773"/>
              <a:gd name="connsiteY5" fmla="*/ 906506 h 906506"/>
              <a:gd name="connsiteX0" fmla="*/ 0 w 6630773"/>
              <a:gd name="connsiteY0" fmla="*/ 906506 h 906506"/>
              <a:gd name="connsiteX1" fmla="*/ 3346966 w 6630773"/>
              <a:gd name="connsiteY1" fmla="*/ 441326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3283463 w 3283807"/>
              <a:gd name="connsiteY0" fmla="*/ 904789 h 904789"/>
              <a:gd name="connsiteX1" fmla="*/ 0 w 3283807"/>
              <a:gd name="connsiteY1" fmla="*/ 441326 h 904789"/>
              <a:gd name="connsiteX2" fmla="*/ 3283807 w 3283807"/>
              <a:gd name="connsiteY2" fmla="*/ 0 h 904789"/>
              <a:gd name="connsiteX3" fmla="*/ 3283463 w 3283807"/>
              <a:gd name="connsiteY3" fmla="*/ 904789 h 904789"/>
              <a:gd name="connsiteX0" fmla="*/ 3245363 w 3283807"/>
              <a:gd name="connsiteY0" fmla="*/ 447589 h 447589"/>
              <a:gd name="connsiteX1" fmla="*/ 0 w 3283807"/>
              <a:gd name="connsiteY1" fmla="*/ 441326 h 447589"/>
              <a:gd name="connsiteX2" fmla="*/ 3283807 w 3283807"/>
              <a:gd name="connsiteY2" fmla="*/ 0 h 447589"/>
              <a:gd name="connsiteX3" fmla="*/ 3245363 w 3283807"/>
              <a:gd name="connsiteY3" fmla="*/ 447589 h 447589"/>
              <a:gd name="connsiteX0" fmla="*/ 3245363 w 3245363"/>
              <a:gd name="connsiteY0" fmla="*/ 447589 h 447589"/>
              <a:gd name="connsiteX1" fmla="*/ 0 w 3245363"/>
              <a:gd name="connsiteY1" fmla="*/ 441326 h 447589"/>
              <a:gd name="connsiteX2" fmla="*/ 3233007 w 3245363"/>
              <a:gd name="connsiteY2" fmla="*/ 0 h 447589"/>
              <a:gd name="connsiteX3" fmla="*/ 3245363 w 3245363"/>
              <a:gd name="connsiteY3" fmla="*/ 447589 h 44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363" h="447589" extrusionOk="0">
                <a:moveTo>
                  <a:pt x="3245363" y="447589"/>
                </a:moveTo>
                <a:lnTo>
                  <a:pt x="0" y="441326"/>
                </a:lnTo>
                <a:lnTo>
                  <a:pt x="3233007" y="0"/>
                </a:lnTo>
                <a:cubicBezTo>
                  <a:pt x="3232892" y="301596"/>
                  <a:pt x="3245478" y="145993"/>
                  <a:pt x="3245363" y="447589"/>
                </a:cubicBezTo>
                <a:close/>
              </a:path>
            </a:pathLst>
          </a:custGeom>
          <a:solidFill>
            <a:schemeClr val="bg1">
              <a:alpha val="3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0" i="0" dirty="0">
              <a:latin typeface="Open Sans" panose="020B0606030504020204" pitchFamily="34" charset="0"/>
            </a:endParaRP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533140" y="6052214"/>
            <a:ext cx="515984" cy="67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White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 bwMode="auto">
          <a:xfrm rot="10800000" flipH="1">
            <a:off x="9017000" y="-82462"/>
            <a:ext cx="3245363" cy="447589"/>
          </a:xfrm>
          <a:custGeom>
            <a:avLst/>
            <a:gdLst>
              <a:gd name="connsiteX0" fmla="*/ 86497 w 12505038"/>
              <a:gd name="connsiteY0" fmla="*/ 2211860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86497 w 12505038"/>
              <a:gd name="connsiteY4" fmla="*/ 2211860 h 3237470"/>
              <a:gd name="connsiteX0" fmla="*/ 12357 w 12505038"/>
              <a:gd name="connsiteY0" fmla="*/ 1742303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12357 w 12505038"/>
              <a:gd name="connsiteY4" fmla="*/ 1742303 h 3237470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134335 w 12505038"/>
              <a:gd name="connsiteY2" fmla="*/ 3039762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418540 w 12505038"/>
              <a:gd name="connsiteY2" fmla="*/ 3089189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418540"/>
              <a:gd name="connsiteY0" fmla="*/ 1742303 h 3150973"/>
              <a:gd name="connsiteX1" fmla="*/ 12406184 w 12418540"/>
              <a:gd name="connsiteY1" fmla="*/ 0 h 3150973"/>
              <a:gd name="connsiteX2" fmla="*/ 12418540 w 12418540"/>
              <a:gd name="connsiteY2" fmla="*/ 3089189 h 3150973"/>
              <a:gd name="connsiteX3" fmla="*/ 0 w 12418540"/>
              <a:gd name="connsiteY3" fmla="*/ 3150973 h 3150973"/>
              <a:gd name="connsiteX4" fmla="*/ 12357 w 12418540"/>
              <a:gd name="connsiteY4" fmla="*/ 1742303 h 3150973"/>
              <a:gd name="connsiteX0" fmla="*/ 0 w 12406183"/>
              <a:gd name="connsiteY0" fmla="*/ 1742303 h 3163329"/>
              <a:gd name="connsiteX1" fmla="*/ 12393827 w 12406183"/>
              <a:gd name="connsiteY1" fmla="*/ 0 h 3163329"/>
              <a:gd name="connsiteX2" fmla="*/ 12406183 w 12406183"/>
              <a:gd name="connsiteY2" fmla="*/ 3089189 h 3163329"/>
              <a:gd name="connsiteX3" fmla="*/ 123568 w 12406183"/>
              <a:gd name="connsiteY3" fmla="*/ 3163329 h 3163329"/>
              <a:gd name="connsiteX4" fmla="*/ 0 w 12406183"/>
              <a:gd name="connsiteY4" fmla="*/ 1742303 h 3163329"/>
              <a:gd name="connsiteX0" fmla="*/ 0 w 12307329"/>
              <a:gd name="connsiteY0" fmla="*/ 1655806 h 3163329"/>
              <a:gd name="connsiteX1" fmla="*/ 12294973 w 12307329"/>
              <a:gd name="connsiteY1" fmla="*/ 0 h 3163329"/>
              <a:gd name="connsiteX2" fmla="*/ 12307329 w 12307329"/>
              <a:gd name="connsiteY2" fmla="*/ 3089189 h 3163329"/>
              <a:gd name="connsiteX3" fmla="*/ 24714 w 12307329"/>
              <a:gd name="connsiteY3" fmla="*/ 3163329 h 3163329"/>
              <a:gd name="connsiteX4" fmla="*/ 0 w 12307329"/>
              <a:gd name="connsiteY4" fmla="*/ 1655806 h 3163329"/>
              <a:gd name="connsiteX0" fmla="*/ 38786 w 12346115"/>
              <a:gd name="connsiteY0" fmla="*/ 1655806 h 3089189"/>
              <a:gd name="connsiteX1" fmla="*/ 12333759 w 12346115"/>
              <a:gd name="connsiteY1" fmla="*/ 0 h 3089189"/>
              <a:gd name="connsiteX2" fmla="*/ 12346115 w 12346115"/>
              <a:gd name="connsiteY2" fmla="*/ 3089189 h 3089189"/>
              <a:gd name="connsiteX3" fmla="*/ 0 w 12346115"/>
              <a:gd name="connsiteY3" fmla="*/ 2515629 h 3089189"/>
              <a:gd name="connsiteX4" fmla="*/ 38786 w 12346115"/>
              <a:gd name="connsiteY4" fmla="*/ 1655806 h 3089189"/>
              <a:gd name="connsiteX0" fmla="*/ 38786 w 12346115"/>
              <a:gd name="connsiteY0" fmla="*/ 1655806 h 2606589"/>
              <a:gd name="connsiteX1" fmla="*/ 12333759 w 12346115"/>
              <a:gd name="connsiteY1" fmla="*/ 0 h 2606589"/>
              <a:gd name="connsiteX2" fmla="*/ 12346115 w 12346115"/>
              <a:gd name="connsiteY2" fmla="*/ 2606589 h 2606589"/>
              <a:gd name="connsiteX3" fmla="*/ 0 w 12346115"/>
              <a:gd name="connsiteY3" fmla="*/ 2515629 h 2606589"/>
              <a:gd name="connsiteX4" fmla="*/ 38786 w 12346115"/>
              <a:gd name="connsiteY4" fmla="*/ 1655806 h 2606589"/>
              <a:gd name="connsiteX0" fmla="*/ 38786 w 12346115"/>
              <a:gd name="connsiteY0" fmla="*/ 1655806 h 2606589"/>
              <a:gd name="connsiteX1" fmla="*/ 5874951 w 12346115"/>
              <a:gd name="connsiteY1" fmla="*/ 860425 h 2606589"/>
              <a:gd name="connsiteX2" fmla="*/ 12333759 w 12346115"/>
              <a:gd name="connsiteY2" fmla="*/ 0 h 2606589"/>
              <a:gd name="connsiteX3" fmla="*/ 12346115 w 12346115"/>
              <a:gd name="connsiteY3" fmla="*/ 2606589 h 2606589"/>
              <a:gd name="connsiteX4" fmla="*/ 0 w 12346115"/>
              <a:gd name="connsiteY4" fmla="*/ 2515629 h 2606589"/>
              <a:gd name="connsiteX5" fmla="*/ 38786 w 12346115"/>
              <a:gd name="connsiteY5" fmla="*/ 1655806 h 2606589"/>
              <a:gd name="connsiteX0" fmla="*/ 38786 w 12334909"/>
              <a:gd name="connsiteY0" fmla="*/ 1655806 h 2515629"/>
              <a:gd name="connsiteX1" fmla="*/ 5874951 w 12334909"/>
              <a:gd name="connsiteY1" fmla="*/ 860425 h 2515629"/>
              <a:gd name="connsiteX2" fmla="*/ 12333759 w 12334909"/>
              <a:gd name="connsiteY2" fmla="*/ 0 h 2515629"/>
              <a:gd name="connsiteX3" fmla="*/ 12333415 w 12334909"/>
              <a:gd name="connsiteY3" fmla="*/ 904789 h 2515629"/>
              <a:gd name="connsiteX4" fmla="*/ 0 w 12334909"/>
              <a:gd name="connsiteY4" fmla="*/ 2515629 h 2515629"/>
              <a:gd name="connsiteX5" fmla="*/ 38786 w 12334909"/>
              <a:gd name="connsiteY5" fmla="*/ 1655806 h 2515629"/>
              <a:gd name="connsiteX0" fmla="*/ 38786 w 12338449"/>
              <a:gd name="connsiteY0" fmla="*/ 1655806 h 2515629"/>
              <a:gd name="connsiteX1" fmla="*/ 5874951 w 12338449"/>
              <a:gd name="connsiteY1" fmla="*/ 860425 h 2515629"/>
              <a:gd name="connsiteX2" fmla="*/ 12333759 w 12338449"/>
              <a:gd name="connsiteY2" fmla="*/ 0 h 2515629"/>
              <a:gd name="connsiteX3" fmla="*/ 12333415 w 12338449"/>
              <a:gd name="connsiteY3" fmla="*/ 904789 h 2515629"/>
              <a:gd name="connsiteX4" fmla="*/ 0 w 12338449"/>
              <a:gd name="connsiteY4" fmla="*/ 2515629 h 2515629"/>
              <a:gd name="connsiteX5" fmla="*/ 38786 w 12338449"/>
              <a:gd name="connsiteY5" fmla="*/ 1655806 h 2515629"/>
              <a:gd name="connsiteX0" fmla="*/ 38786 w 13545873"/>
              <a:gd name="connsiteY0" fmla="*/ 1655806 h 2515629"/>
              <a:gd name="connsiteX1" fmla="*/ 5874951 w 13545873"/>
              <a:gd name="connsiteY1" fmla="*/ 860425 h 2515629"/>
              <a:gd name="connsiteX2" fmla="*/ 12333759 w 13545873"/>
              <a:gd name="connsiteY2" fmla="*/ 0 h 2515629"/>
              <a:gd name="connsiteX3" fmla="*/ 12333415 w 13545873"/>
              <a:gd name="connsiteY3" fmla="*/ 904789 h 2515629"/>
              <a:gd name="connsiteX4" fmla="*/ 0 w 13545873"/>
              <a:gd name="connsiteY4" fmla="*/ 2515629 h 2515629"/>
              <a:gd name="connsiteX5" fmla="*/ 38786 w 13545873"/>
              <a:gd name="connsiteY5" fmla="*/ 1655806 h 2515629"/>
              <a:gd name="connsiteX0" fmla="*/ 38786 w 12812112"/>
              <a:gd name="connsiteY0" fmla="*/ 1655806 h 2515629"/>
              <a:gd name="connsiteX1" fmla="*/ 5874951 w 12812112"/>
              <a:gd name="connsiteY1" fmla="*/ 860425 h 2515629"/>
              <a:gd name="connsiteX2" fmla="*/ 12333759 w 12812112"/>
              <a:gd name="connsiteY2" fmla="*/ 0 h 2515629"/>
              <a:gd name="connsiteX3" fmla="*/ 12333415 w 12812112"/>
              <a:gd name="connsiteY3" fmla="*/ 904789 h 2515629"/>
              <a:gd name="connsiteX4" fmla="*/ 0 w 12812112"/>
              <a:gd name="connsiteY4" fmla="*/ 2515629 h 2515629"/>
              <a:gd name="connsiteX5" fmla="*/ 38786 w 12812112"/>
              <a:gd name="connsiteY5" fmla="*/ 1655806 h 2515629"/>
              <a:gd name="connsiteX0" fmla="*/ 38786 w 12333759"/>
              <a:gd name="connsiteY0" fmla="*/ 1655806 h 2515629"/>
              <a:gd name="connsiteX1" fmla="*/ 5874951 w 12333759"/>
              <a:gd name="connsiteY1" fmla="*/ 860425 h 2515629"/>
              <a:gd name="connsiteX2" fmla="*/ 12333759 w 12333759"/>
              <a:gd name="connsiteY2" fmla="*/ 0 h 2515629"/>
              <a:gd name="connsiteX3" fmla="*/ 12333415 w 12333759"/>
              <a:gd name="connsiteY3" fmla="*/ 904789 h 2515629"/>
              <a:gd name="connsiteX4" fmla="*/ 0 w 12333759"/>
              <a:gd name="connsiteY4" fmla="*/ 2515629 h 2515629"/>
              <a:gd name="connsiteX5" fmla="*/ 38786 w 12333759"/>
              <a:gd name="connsiteY5" fmla="*/ 1655806 h 2515629"/>
              <a:gd name="connsiteX0" fmla="*/ 0 w 12294973"/>
              <a:gd name="connsiteY0" fmla="*/ 1655806 h 1655806"/>
              <a:gd name="connsiteX1" fmla="*/ 5836165 w 12294973"/>
              <a:gd name="connsiteY1" fmla="*/ 860425 h 1655806"/>
              <a:gd name="connsiteX2" fmla="*/ 12294973 w 12294973"/>
              <a:gd name="connsiteY2" fmla="*/ 0 h 1655806"/>
              <a:gd name="connsiteX3" fmla="*/ 12294629 w 12294973"/>
              <a:gd name="connsiteY3" fmla="*/ 904789 h 1655806"/>
              <a:gd name="connsiteX4" fmla="*/ 0 w 12294973"/>
              <a:gd name="connsiteY4" fmla="*/ 1655806 h 16558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3346966 w 6630773"/>
              <a:gd name="connsiteY2" fmla="*/ 441326 h 906506"/>
              <a:gd name="connsiteX3" fmla="*/ 6630773 w 6630773"/>
              <a:gd name="connsiteY3" fmla="*/ 0 h 906506"/>
              <a:gd name="connsiteX4" fmla="*/ 6630429 w 6630773"/>
              <a:gd name="connsiteY4" fmla="*/ 904789 h 906506"/>
              <a:gd name="connsiteX5" fmla="*/ 0 w 6630773"/>
              <a:gd name="connsiteY5" fmla="*/ 906506 h 906506"/>
              <a:gd name="connsiteX0" fmla="*/ 0 w 6630773"/>
              <a:gd name="connsiteY0" fmla="*/ 906506 h 906506"/>
              <a:gd name="connsiteX1" fmla="*/ 3346966 w 6630773"/>
              <a:gd name="connsiteY1" fmla="*/ 441326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3283463 w 3283807"/>
              <a:gd name="connsiteY0" fmla="*/ 904789 h 904789"/>
              <a:gd name="connsiteX1" fmla="*/ 0 w 3283807"/>
              <a:gd name="connsiteY1" fmla="*/ 441326 h 904789"/>
              <a:gd name="connsiteX2" fmla="*/ 3283807 w 3283807"/>
              <a:gd name="connsiteY2" fmla="*/ 0 h 904789"/>
              <a:gd name="connsiteX3" fmla="*/ 3283463 w 3283807"/>
              <a:gd name="connsiteY3" fmla="*/ 904789 h 904789"/>
              <a:gd name="connsiteX0" fmla="*/ 3245363 w 3283807"/>
              <a:gd name="connsiteY0" fmla="*/ 447589 h 447589"/>
              <a:gd name="connsiteX1" fmla="*/ 0 w 3283807"/>
              <a:gd name="connsiteY1" fmla="*/ 441326 h 447589"/>
              <a:gd name="connsiteX2" fmla="*/ 3283807 w 3283807"/>
              <a:gd name="connsiteY2" fmla="*/ 0 h 447589"/>
              <a:gd name="connsiteX3" fmla="*/ 3245363 w 3283807"/>
              <a:gd name="connsiteY3" fmla="*/ 447589 h 447589"/>
              <a:gd name="connsiteX0" fmla="*/ 3245363 w 3245363"/>
              <a:gd name="connsiteY0" fmla="*/ 447589 h 447589"/>
              <a:gd name="connsiteX1" fmla="*/ 0 w 3245363"/>
              <a:gd name="connsiteY1" fmla="*/ 441326 h 447589"/>
              <a:gd name="connsiteX2" fmla="*/ 3220307 w 3245363"/>
              <a:gd name="connsiteY2" fmla="*/ 0 h 447589"/>
              <a:gd name="connsiteX3" fmla="*/ 3245363 w 3245363"/>
              <a:gd name="connsiteY3" fmla="*/ 447589 h 44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363" h="447589" extrusionOk="0">
                <a:moveTo>
                  <a:pt x="3245363" y="447589"/>
                </a:moveTo>
                <a:lnTo>
                  <a:pt x="0" y="441326"/>
                </a:lnTo>
                <a:lnTo>
                  <a:pt x="3220307" y="0"/>
                </a:lnTo>
                <a:cubicBezTo>
                  <a:pt x="3220192" y="301596"/>
                  <a:pt x="3245478" y="145993"/>
                  <a:pt x="3245363" y="44758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0" i="0" dirty="0">
              <a:latin typeface="Open Sans" panose="020B0606030504020204" pitchFamily="34" charset="0"/>
            </a:endParaRPr>
          </a:p>
        </p:txBody>
      </p:sp>
      <p:sp>
        <p:nvSpPr>
          <p:cNvPr id="6" name="Freeform 5"/>
          <p:cNvSpPr/>
          <p:nvPr userDrawn="1"/>
        </p:nvSpPr>
        <p:spPr bwMode="auto">
          <a:xfrm flipH="1">
            <a:off x="-88556" y="6445336"/>
            <a:ext cx="3245363" cy="447589"/>
          </a:xfrm>
          <a:custGeom>
            <a:avLst/>
            <a:gdLst>
              <a:gd name="connsiteX0" fmla="*/ 86497 w 12505038"/>
              <a:gd name="connsiteY0" fmla="*/ 2211860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86497 w 12505038"/>
              <a:gd name="connsiteY4" fmla="*/ 2211860 h 3237470"/>
              <a:gd name="connsiteX0" fmla="*/ 12357 w 12505038"/>
              <a:gd name="connsiteY0" fmla="*/ 1742303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12357 w 12505038"/>
              <a:gd name="connsiteY4" fmla="*/ 1742303 h 3237470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134335 w 12505038"/>
              <a:gd name="connsiteY2" fmla="*/ 3039762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418540 w 12505038"/>
              <a:gd name="connsiteY2" fmla="*/ 3089189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418540"/>
              <a:gd name="connsiteY0" fmla="*/ 1742303 h 3150973"/>
              <a:gd name="connsiteX1" fmla="*/ 12406184 w 12418540"/>
              <a:gd name="connsiteY1" fmla="*/ 0 h 3150973"/>
              <a:gd name="connsiteX2" fmla="*/ 12418540 w 12418540"/>
              <a:gd name="connsiteY2" fmla="*/ 3089189 h 3150973"/>
              <a:gd name="connsiteX3" fmla="*/ 0 w 12418540"/>
              <a:gd name="connsiteY3" fmla="*/ 3150973 h 3150973"/>
              <a:gd name="connsiteX4" fmla="*/ 12357 w 12418540"/>
              <a:gd name="connsiteY4" fmla="*/ 1742303 h 3150973"/>
              <a:gd name="connsiteX0" fmla="*/ 0 w 12406183"/>
              <a:gd name="connsiteY0" fmla="*/ 1742303 h 3163329"/>
              <a:gd name="connsiteX1" fmla="*/ 12393827 w 12406183"/>
              <a:gd name="connsiteY1" fmla="*/ 0 h 3163329"/>
              <a:gd name="connsiteX2" fmla="*/ 12406183 w 12406183"/>
              <a:gd name="connsiteY2" fmla="*/ 3089189 h 3163329"/>
              <a:gd name="connsiteX3" fmla="*/ 123568 w 12406183"/>
              <a:gd name="connsiteY3" fmla="*/ 3163329 h 3163329"/>
              <a:gd name="connsiteX4" fmla="*/ 0 w 12406183"/>
              <a:gd name="connsiteY4" fmla="*/ 1742303 h 3163329"/>
              <a:gd name="connsiteX0" fmla="*/ 0 w 12307329"/>
              <a:gd name="connsiteY0" fmla="*/ 1655806 h 3163329"/>
              <a:gd name="connsiteX1" fmla="*/ 12294973 w 12307329"/>
              <a:gd name="connsiteY1" fmla="*/ 0 h 3163329"/>
              <a:gd name="connsiteX2" fmla="*/ 12307329 w 12307329"/>
              <a:gd name="connsiteY2" fmla="*/ 3089189 h 3163329"/>
              <a:gd name="connsiteX3" fmla="*/ 24714 w 12307329"/>
              <a:gd name="connsiteY3" fmla="*/ 3163329 h 3163329"/>
              <a:gd name="connsiteX4" fmla="*/ 0 w 12307329"/>
              <a:gd name="connsiteY4" fmla="*/ 1655806 h 3163329"/>
              <a:gd name="connsiteX0" fmla="*/ 38786 w 12346115"/>
              <a:gd name="connsiteY0" fmla="*/ 1655806 h 3089189"/>
              <a:gd name="connsiteX1" fmla="*/ 12333759 w 12346115"/>
              <a:gd name="connsiteY1" fmla="*/ 0 h 3089189"/>
              <a:gd name="connsiteX2" fmla="*/ 12346115 w 12346115"/>
              <a:gd name="connsiteY2" fmla="*/ 3089189 h 3089189"/>
              <a:gd name="connsiteX3" fmla="*/ 0 w 12346115"/>
              <a:gd name="connsiteY3" fmla="*/ 2515629 h 3089189"/>
              <a:gd name="connsiteX4" fmla="*/ 38786 w 12346115"/>
              <a:gd name="connsiteY4" fmla="*/ 1655806 h 3089189"/>
              <a:gd name="connsiteX0" fmla="*/ 38786 w 12346115"/>
              <a:gd name="connsiteY0" fmla="*/ 1655806 h 2606589"/>
              <a:gd name="connsiteX1" fmla="*/ 12333759 w 12346115"/>
              <a:gd name="connsiteY1" fmla="*/ 0 h 2606589"/>
              <a:gd name="connsiteX2" fmla="*/ 12346115 w 12346115"/>
              <a:gd name="connsiteY2" fmla="*/ 2606589 h 2606589"/>
              <a:gd name="connsiteX3" fmla="*/ 0 w 12346115"/>
              <a:gd name="connsiteY3" fmla="*/ 2515629 h 2606589"/>
              <a:gd name="connsiteX4" fmla="*/ 38786 w 12346115"/>
              <a:gd name="connsiteY4" fmla="*/ 1655806 h 2606589"/>
              <a:gd name="connsiteX0" fmla="*/ 38786 w 12346115"/>
              <a:gd name="connsiteY0" fmla="*/ 1655806 h 2606589"/>
              <a:gd name="connsiteX1" fmla="*/ 5874951 w 12346115"/>
              <a:gd name="connsiteY1" fmla="*/ 860425 h 2606589"/>
              <a:gd name="connsiteX2" fmla="*/ 12333759 w 12346115"/>
              <a:gd name="connsiteY2" fmla="*/ 0 h 2606589"/>
              <a:gd name="connsiteX3" fmla="*/ 12346115 w 12346115"/>
              <a:gd name="connsiteY3" fmla="*/ 2606589 h 2606589"/>
              <a:gd name="connsiteX4" fmla="*/ 0 w 12346115"/>
              <a:gd name="connsiteY4" fmla="*/ 2515629 h 2606589"/>
              <a:gd name="connsiteX5" fmla="*/ 38786 w 12346115"/>
              <a:gd name="connsiteY5" fmla="*/ 1655806 h 2606589"/>
              <a:gd name="connsiteX0" fmla="*/ 38786 w 12334909"/>
              <a:gd name="connsiteY0" fmla="*/ 1655806 h 2515629"/>
              <a:gd name="connsiteX1" fmla="*/ 5874951 w 12334909"/>
              <a:gd name="connsiteY1" fmla="*/ 860425 h 2515629"/>
              <a:gd name="connsiteX2" fmla="*/ 12333759 w 12334909"/>
              <a:gd name="connsiteY2" fmla="*/ 0 h 2515629"/>
              <a:gd name="connsiteX3" fmla="*/ 12333415 w 12334909"/>
              <a:gd name="connsiteY3" fmla="*/ 904789 h 2515629"/>
              <a:gd name="connsiteX4" fmla="*/ 0 w 12334909"/>
              <a:gd name="connsiteY4" fmla="*/ 2515629 h 2515629"/>
              <a:gd name="connsiteX5" fmla="*/ 38786 w 12334909"/>
              <a:gd name="connsiteY5" fmla="*/ 1655806 h 2515629"/>
              <a:gd name="connsiteX0" fmla="*/ 38786 w 12338449"/>
              <a:gd name="connsiteY0" fmla="*/ 1655806 h 2515629"/>
              <a:gd name="connsiteX1" fmla="*/ 5874951 w 12338449"/>
              <a:gd name="connsiteY1" fmla="*/ 860425 h 2515629"/>
              <a:gd name="connsiteX2" fmla="*/ 12333759 w 12338449"/>
              <a:gd name="connsiteY2" fmla="*/ 0 h 2515629"/>
              <a:gd name="connsiteX3" fmla="*/ 12333415 w 12338449"/>
              <a:gd name="connsiteY3" fmla="*/ 904789 h 2515629"/>
              <a:gd name="connsiteX4" fmla="*/ 0 w 12338449"/>
              <a:gd name="connsiteY4" fmla="*/ 2515629 h 2515629"/>
              <a:gd name="connsiteX5" fmla="*/ 38786 w 12338449"/>
              <a:gd name="connsiteY5" fmla="*/ 1655806 h 2515629"/>
              <a:gd name="connsiteX0" fmla="*/ 38786 w 13545873"/>
              <a:gd name="connsiteY0" fmla="*/ 1655806 h 2515629"/>
              <a:gd name="connsiteX1" fmla="*/ 5874951 w 13545873"/>
              <a:gd name="connsiteY1" fmla="*/ 860425 h 2515629"/>
              <a:gd name="connsiteX2" fmla="*/ 12333759 w 13545873"/>
              <a:gd name="connsiteY2" fmla="*/ 0 h 2515629"/>
              <a:gd name="connsiteX3" fmla="*/ 12333415 w 13545873"/>
              <a:gd name="connsiteY3" fmla="*/ 904789 h 2515629"/>
              <a:gd name="connsiteX4" fmla="*/ 0 w 13545873"/>
              <a:gd name="connsiteY4" fmla="*/ 2515629 h 2515629"/>
              <a:gd name="connsiteX5" fmla="*/ 38786 w 13545873"/>
              <a:gd name="connsiteY5" fmla="*/ 1655806 h 2515629"/>
              <a:gd name="connsiteX0" fmla="*/ 38786 w 12812112"/>
              <a:gd name="connsiteY0" fmla="*/ 1655806 h 2515629"/>
              <a:gd name="connsiteX1" fmla="*/ 5874951 w 12812112"/>
              <a:gd name="connsiteY1" fmla="*/ 860425 h 2515629"/>
              <a:gd name="connsiteX2" fmla="*/ 12333759 w 12812112"/>
              <a:gd name="connsiteY2" fmla="*/ 0 h 2515629"/>
              <a:gd name="connsiteX3" fmla="*/ 12333415 w 12812112"/>
              <a:gd name="connsiteY3" fmla="*/ 904789 h 2515629"/>
              <a:gd name="connsiteX4" fmla="*/ 0 w 12812112"/>
              <a:gd name="connsiteY4" fmla="*/ 2515629 h 2515629"/>
              <a:gd name="connsiteX5" fmla="*/ 38786 w 12812112"/>
              <a:gd name="connsiteY5" fmla="*/ 1655806 h 2515629"/>
              <a:gd name="connsiteX0" fmla="*/ 38786 w 12333759"/>
              <a:gd name="connsiteY0" fmla="*/ 1655806 h 2515629"/>
              <a:gd name="connsiteX1" fmla="*/ 5874951 w 12333759"/>
              <a:gd name="connsiteY1" fmla="*/ 860425 h 2515629"/>
              <a:gd name="connsiteX2" fmla="*/ 12333759 w 12333759"/>
              <a:gd name="connsiteY2" fmla="*/ 0 h 2515629"/>
              <a:gd name="connsiteX3" fmla="*/ 12333415 w 12333759"/>
              <a:gd name="connsiteY3" fmla="*/ 904789 h 2515629"/>
              <a:gd name="connsiteX4" fmla="*/ 0 w 12333759"/>
              <a:gd name="connsiteY4" fmla="*/ 2515629 h 2515629"/>
              <a:gd name="connsiteX5" fmla="*/ 38786 w 12333759"/>
              <a:gd name="connsiteY5" fmla="*/ 1655806 h 2515629"/>
              <a:gd name="connsiteX0" fmla="*/ 0 w 12294973"/>
              <a:gd name="connsiteY0" fmla="*/ 1655806 h 1655806"/>
              <a:gd name="connsiteX1" fmla="*/ 5836165 w 12294973"/>
              <a:gd name="connsiteY1" fmla="*/ 860425 h 1655806"/>
              <a:gd name="connsiteX2" fmla="*/ 12294973 w 12294973"/>
              <a:gd name="connsiteY2" fmla="*/ 0 h 1655806"/>
              <a:gd name="connsiteX3" fmla="*/ 12294629 w 12294973"/>
              <a:gd name="connsiteY3" fmla="*/ 904789 h 1655806"/>
              <a:gd name="connsiteX4" fmla="*/ 0 w 12294973"/>
              <a:gd name="connsiteY4" fmla="*/ 1655806 h 16558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3346966 w 6630773"/>
              <a:gd name="connsiteY2" fmla="*/ 441326 h 906506"/>
              <a:gd name="connsiteX3" fmla="*/ 6630773 w 6630773"/>
              <a:gd name="connsiteY3" fmla="*/ 0 h 906506"/>
              <a:gd name="connsiteX4" fmla="*/ 6630429 w 6630773"/>
              <a:gd name="connsiteY4" fmla="*/ 904789 h 906506"/>
              <a:gd name="connsiteX5" fmla="*/ 0 w 6630773"/>
              <a:gd name="connsiteY5" fmla="*/ 906506 h 906506"/>
              <a:gd name="connsiteX0" fmla="*/ 0 w 6630773"/>
              <a:gd name="connsiteY0" fmla="*/ 906506 h 906506"/>
              <a:gd name="connsiteX1" fmla="*/ 3346966 w 6630773"/>
              <a:gd name="connsiteY1" fmla="*/ 441326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3283463 w 3283807"/>
              <a:gd name="connsiteY0" fmla="*/ 904789 h 904789"/>
              <a:gd name="connsiteX1" fmla="*/ 0 w 3283807"/>
              <a:gd name="connsiteY1" fmla="*/ 441326 h 904789"/>
              <a:gd name="connsiteX2" fmla="*/ 3283807 w 3283807"/>
              <a:gd name="connsiteY2" fmla="*/ 0 h 904789"/>
              <a:gd name="connsiteX3" fmla="*/ 3283463 w 3283807"/>
              <a:gd name="connsiteY3" fmla="*/ 904789 h 904789"/>
              <a:gd name="connsiteX0" fmla="*/ 3245363 w 3283807"/>
              <a:gd name="connsiteY0" fmla="*/ 447589 h 447589"/>
              <a:gd name="connsiteX1" fmla="*/ 0 w 3283807"/>
              <a:gd name="connsiteY1" fmla="*/ 441326 h 447589"/>
              <a:gd name="connsiteX2" fmla="*/ 3283807 w 3283807"/>
              <a:gd name="connsiteY2" fmla="*/ 0 h 447589"/>
              <a:gd name="connsiteX3" fmla="*/ 3245363 w 3283807"/>
              <a:gd name="connsiteY3" fmla="*/ 447589 h 447589"/>
              <a:gd name="connsiteX0" fmla="*/ 3245363 w 3245363"/>
              <a:gd name="connsiteY0" fmla="*/ 447589 h 447589"/>
              <a:gd name="connsiteX1" fmla="*/ 0 w 3245363"/>
              <a:gd name="connsiteY1" fmla="*/ 441326 h 447589"/>
              <a:gd name="connsiteX2" fmla="*/ 3233007 w 3245363"/>
              <a:gd name="connsiteY2" fmla="*/ 0 h 447589"/>
              <a:gd name="connsiteX3" fmla="*/ 3245363 w 3245363"/>
              <a:gd name="connsiteY3" fmla="*/ 447589 h 44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363" h="447589" extrusionOk="0">
                <a:moveTo>
                  <a:pt x="3245363" y="447589"/>
                </a:moveTo>
                <a:lnTo>
                  <a:pt x="0" y="441326"/>
                </a:lnTo>
                <a:lnTo>
                  <a:pt x="3233007" y="0"/>
                </a:lnTo>
                <a:cubicBezTo>
                  <a:pt x="3232892" y="301596"/>
                  <a:pt x="3245478" y="145993"/>
                  <a:pt x="3245363" y="44758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0" i="0" dirty="0">
              <a:latin typeface="Open Sans" panose="020B0606030504020204" pitchFamily="34" charset="0"/>
            </a:endParaRPr>
          </a:p>
        </p:txBody>
      </p:sp>
      <p:sp>
        <p:nvSpPr>
          <p:cNvPr id="8" name="Freeform 7"/>
          <p:cNvSpPr/>
          <p:nvPr userDrawn="1"/>
        </p:nvSpPr>
        <p:spPr bwMode="auto">
          <a:xfrm>
            <a:off x="744522" y="5301916"/>
            <a:ext cx="11536034" cy="1591009"/>
          </a:xfrm>
          <a:custGeom>
            <a:avLst/>
            <a:gdLst>
              <a:gd name="connsiteX0" fmla="*/ 86497 w 12505038"/>
              <a:gd name="connsiteY0" fmla="*/ 2211860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86497 w 12505038"/>
              <a:gd name="connsiteY4" fmla="*/ 2211860 h 3237470"/>
              <a:gd name="connsiteX0" fmla="*/ 12357 w 12505038"/>
              <a:gd name="connsiteY0" fmla="*/ 1742303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12357 w 12505038"/>
              <a:gd name="connsiteY4" fmla="*/ 1742303 h 3237470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134335 w 12505038"/>
              <a:gd name="connsiteY2" fmla="*/ 3039762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418540 w 12505038"/>
              <a:gd name="connsiteY2" fmla="*/ 3089189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418540"/>
              <a:gd name="connsiteY0" fmla="*/ 1742303 h 3150973"/>
              <a:gd name="connsiteX1" fmla="*/ 12406184 w 12418540"/>
              <a:gd name="connsiteY1" fmla="*/ 0 h 3150973"/>
              <a:gd name="connsiteX2" fmla="*/ 12418540 w 12418540"/>
              <a:gd name="connsiteY2" fmla="*/ 3089189 h 3150973"/>
              <a:gd name="connsiteX3" fmla="*/ 0 w 12418540"/>
              <a:gd name="connsiteY3" fmla="*/ 3150973 h 3150973"/>
              <a:gd name="connsiteX4" fmla="*/ 12357 w 12418540"/>
              <a:gd name="connsiteY4" fmla="*/ 1742303 h 3150973"/>
              <a:gd name="connsiteX0" fmla="*/ 0 w 12406183"/>
              <a:gd name="connsiteY0" fmla="*/ 1742303 h 3163329"/>
              <a:gd name="connsiteX1" fmla="*/ 12393827 w 12406183"/>
              <a:gd name="connsiteY1" fmla="*/ 0 h 3163329"/>
              <a:gd name="connsiteX2" fmla="*/ 12406183 w 12406183"/>
              <a:gd name="connsiteY2" fmla="*/ 3089189 h 3163329"/>
              <a:gd name="connsiteX3" fmla="*/ 123568 w 12406183"/>
              <a:gd name="connsiteY3" fmla="*/ 3163329 h 3163329"/>
              <a:gd name="connsiteX4" fmla="*/ 0 w 12406183"/>
              <a:gd name="connsiteY4" fmla="*/ 1742303 h 3163329"/>
              <a:gd name="connsiteX0" fmla="*/ 0 w 12307329"/>
              <a:gd name="connsiteY0" fmla="*/ 1655806 h 3163329"/>
              <a:gd name="connsiteX1" fmla="*/ 12294973 w 12307329"/>
              <a:gd name="connsiteY1" fmla="*/ 0 h 3163329"/>
              <a:gd name="connsiteX2" fmla="*/ 12307329 w 12307329"/>
              <a:gd name="connsiteY2" fmla="*/ 3089189 h 3163329"/>
              <a:gd name="connsiteX3" fmla="*/ 24714 w 12307329"/>
              <a:gd name="connsiteY3" fmla="*/ 3163329 h 3163329"/>
              <a:gd name="connsiteX4" fmla="*/ 0 w 12307329"/>
              <a:gd name="connsiteY4" fmla="*/ 1655806 h 3163329"/>
              <a:gd name="connsiteX0" fmla="*/ 38786 w 12346115"/>
              <a:gd name="connsiteY0" fmla="*/ 1655806 h 3089189"/>
              <a:gd name="connsiteX1" fmla="*/ 12333759 w 12346115"/>
              <a:gd name="connsiteY1" fmla="*/ 0 h 3089189"/>
              <a:gd name="connsiteX2" fmla="*/ 12346115 w 12346115"/>
              <a:gd name="connsiteY2" fmla="*/ 3089189 h 3089189"/>
              <a:gd name="connsiteX3" fmla="*/ 0 w 12346115"/>
              <a:gd name="connsiteY3" fmla="*/ 2515629 h 3089189"/>
              <a:gd name="connsiteX4" fmla="*/ 38786 w 12346115"/>
              <a:gd name="connsiteY4" fmla="*/ 1655806 h 3089189"/>
              <a:gd name="connsiteX0" fmla="*/ 38786 w 12346115"/>
              <a:gd name="connsiteY0" fmla="*/ 1655806 h 2606589"/>
              <a:gd name="connsiteX1" fmla="*/ 12333759 w 12346115"/>
              <a:gd name="connsiteY1" fmla="*/ 0 h 2606589"/>
              <a:gd name="connsiteX2" fmla="*/ 12346115 w 12346115"/>
              <a:gd name="connsiteY2" fmla="*/ 2606589 h 2606589"/>
              <a:gd name="connsiteX3" fmla="*/ 0 w 12346115"/>
              <a:gd name="connsiteY3" fmla="*/ 2515629 h 2606589"/>
              <a:gd name="connsiteX4" fmla="*/ 38786 w 12346115"/>
              <a:gd name="connsiteY4" fmla="*/ 1655806 h 2606589"/>
              <a:gd name="connsiteX0" fmla="*/ 38786 w 12346115"/>
              <a:gd name="connsiteY0" fmla="*/ 1655806 h 2606589"/>
              <a:gd name="connsiteX1" fmla="*/ 5874951 w 12346115"/>
              <a:gd name="connsiteY1" fmla="*/ 860425 h 2606589"/>
              <a:gd name="connsiteX2" fmla="*/ 12333759 w 12346115"/>
              <a:gd name="connsiteY2" fmla="*/ 0 h 2606589"/>
              <a:gd name="connsiteX3" fmla="*/ 12346115 w 12346115"/>
              <a:gd name="connsiteY3" fmla="*/ 2606589 h 2606589"/>
              <a:gd name="connsiteX4" fmla="*/ 0 w 12346115"/>
              <a:gd name="connsiteY4" fmla="*/ 2515629 h 2606589"/>
              <a:gd name="connsiteX5" fmla="*/ 38786 w 12346115"/>
              <a:gd name="connsiteY5" fmla="*/ 1655806 h 2606589"/>
              <a:gd name="connsiteX0" fmla="*/ 38786 w 12334909"/>
              <a:gd name="connsiteY0" fmla="*/ 1655806 h 2515629"/>
              <a:gd name="connsiteX1" fmla="*/ 5874951 w 12334909"/>
              <a:gd name="connsiteY1" fmla="*/ 860425 h 2515629"/>
              <a:gd name="connsiteX2" fmla="*/ 12333759 w 12334909"/>
              <a:gd name="connsiteY2" fmla="*/ 0 h 2515629"/>
              <a:gd name="connsiteX3" fmla="*/ 12333415 w 12334909"/>
              <a:gd name="connsiteY3" fmla="*/ 904789 h 2515629"/>
              <a:gd name="connsiteX4" fmla="*/ 0 w 12334909"/>
              <a:gd name="connsiteY4" fmla="*/ 2515629 h 2515629"/>
              <a:gd name="connsiteX5" fmla="*/ 38786 w 12334909"/>
              <a:gd name="connsiteY5" fmla="*/ 1655806 h 2515629"/>
              <a:gd name="connsiteX0" fmla="*/ 38786 w 12338449"/>
              <a:gd name="connsiteY0" fmla="*/ 1655806 h 2515629"/>
              <a:gd name="connsiteX1" fmla="*/ 5874951 w 12338449"/>
              <a:gd name="connsiteY1" fmla="*/ 860425 h 2515629"/>
              <a:gd name="connsiteX2" fmla="*/ 12333759 w 12338449"/>
              <a:gd name="connsiteY2" fmla="*/ 0 h 2515629"/>
              <a:gd name="connsiteX3" fmla="*/ 12333415 w 12338449"/>
              <a:gd name="connsiteY3" fmla="*/ 904789 h 2515629"/>
              <a:gd name="connsiteX4" fmla="*/ 0 w 12338449"/>
              <a:gd name="connsiteY4" fmla="*/ 2515629 h 2515629"/>
              <a:gd name="connsiteX5" fmla="*/ 38786 w 12338449"/>
              <a:gd name="connsiteY5" fmla="*/ 1655806 h 2515629"/>
              <a:gd name="connsiteX0" fmla="*/ 38786 w 13545873"/>
              <a:gd name="connsiteY0" fmla="*/ 1655806 h 2515629"/>
              <a:gd name="connsiteX1" fmla="*/ 5874951 w 13545873"/>
              <a:gd name="connsiteY1" fmla="*/ 860425 h 2515629"/>
              <a:gd name="connsiteX2" fmla="*/ 12333759 w 13545873"/>
              <a:gd name="connsiteY2" fmla="*/ 0 h 2515629"/>
              <a:gd name="connsiteX3" fmla="*/ 12333415 w 13545873"/>
              <a:gd name="connsiteY3" fmla="*/ 904789 h 2515629"/>
              <a:gd name="connsiteX4" fmla="*/ 0 w 13545873"/>
              <a:gd name="connsiteY4" fmla="*/ 2515629 h 2515629"/>
              <a:gd name="connsiteX5" fmla="*/ 38786 w 13545873"/>
              <a:gd name="connsiteY5" fmla="*/ 1655806 h 2515629"/>
              <a:gd name="connsiteX0" fmla="*/ 38786 w 12812112"/>
              <a:gd name="connsiteY0" fmla="*/ 1655806 h 2515629"/>
              <a:gd name="connsiteX1" fmla="*/ 5874951 w 12812112"/>
              <a:gd name="connsiteY1" fmla="*/ 860425 h 2515629"/>
              <a:gd name="connsiteX2" fmla="*/ 12333759 w 12812112"/>
              <a:gd name="connsiteY2" fmla="*/ 0 h 2515629"/>
              <a:gd name="connsiteX3" fmla="*/ 12333415 w 12812112"/>
              <a:gd name="connsiteY3" fmla="*/ 904789 h 2515629"/>
              <a:gd name="connsiteX4" fmla="*/ 0 w 12812112"/>
              <a:gd name="connsiteY4" fmla="*/ 2515629 h 2515629"/>
              <a:gd name="connsiteX5" fmla="*/ 38786 w 12812112"/>
              <a:gd name="connsiteY5" fmla="*/ 1655806 h 2515629"/>
              <a:gd name="connsiteX0" fmla="*/ 38786 w 12333759"/>
              <a:gd name="connsiteY0" fmla="*/ 1655806 h 2515629"/>
              <a:gd name="connsiteX1" fmla="*/ 5874951 w 12333759"/>
              <a:gd name="connsiteY1" fmla="*/ 860425 h 2515629"/>
              <a:gd name="connsiteX2" fmla="*/ 12333759 w 12333759"/>
              <a:gd name="connsiteY2" fmla="*/ 0 h 2515629"/>
              <a:gd name="connsiteX3" fmla="*/ 12333415 w 12333759"/>
              <a:gd name="connsiteY3" fmla="*/ 904789 h 2515629"/>
              <a:gd name="connsiteX4" fmla="*/ 0 w 12333759"/>
              <a:gd name="connsiteY4" fmla="*/ 2515629 h 2515629"/>
              <a:gd name="connsiteX5" fmla="*/ 38786 w 12333759"/>
              <a:gd name="connsiteY5" fmla="*/ 1655806 h 2515629"/>
              <a:gd name="connsiteX0" fmla="*/ 0 w 12294973"/>
              <a:gd name="connsiteY0" fmla="*/ 1655806 h 1655806"/>
              <a:gd name="connsiteX1" fmla="*/ 5836165 w 12294973"/>
              <a:gd name="connsiteY1" fmla="*/ 860425 h 1655806"/>
              <a:gd name="connsiteX2" fmla="*/ 12294973 w 12294973"/>
              <a:gd name="connsiteY2" fmla="*/ 0 h 1655806"/>
              <a:gd name="connsiteX3" fmla="*/ 12294629 w 12294973"/>
              <a:gd name="connsiteY3" fmla="*/ 904789 h 1655806"/>
              <a:gd name="connsiteX4" fmla="*/ 0 w 12294973"/>
              <a:gd name="connsiteY4" fmla="*/ 1655806 h 16558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3346966 w 6630773"/>
              <a:gd name="connsiteY2" fmla="*/ 441326 h 906506"/>
              <a:gd name="connsiteX3" fmla="*/ 6630773 w 6630773"/>
              <a:gd name="connsiteY3" fmla="*/ 0 h 906506"/>
              <a:gd name="connsiteX4" fmla="*/ 6630429 w 6630773"/>
              <a:gd name="connsiteY4" fmla="*/ 904789 h 906506"/>
              <a:gd name="connsiteX5" fmla="*/ 0 w 6630773"/>
              <a:gd name="connsiteY5" fmla="*/ 906506 h 906506"/>
              <a:gd name="connsiteX0" fmla="*/ 0 w 6630773"/>
              <a:gd name="connsiteY0" fmla="*/ 906506 h 906506"/>
              <a:gd name="connsiteX1" fmla="*/ 3346966 w 6630773"/>
              <a:gd name="connsiteY1" fmla="*/ 441326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3283463 w 3283807"/>
              <a:gd name="connsiteY0" fmla="*/ 904789 h 904789"/>
              <a:gd name="connsiteX1" fmla="*/ 0 w 3283807"/>
              <a:gd name="connsiteY1" fmla="*/ 441326 h 904789"/>
              <a:gd name="connsiteX2" fmla="*/ 3283807 w 3283807"/>
              <a:gd name="connsiteY2" fmla="*/ 0 h 904789"/>
              <a:gd name="connsiteX3" fmla="*/ 3283463 w 3283807"/>
              <a:gd name="connsiteY3" fmla="*/ 904789 h 904789"/>
              <a:gd name="connsiteX0" fmla="*/ 3245363 w 3283807"/>
              <a:gd name="connsiteY0" fmla="*/ 447589 h 447589"/>
              <a:gd name="connsiteX1" fmla="*/ 0 w 3283807"/>
              <a:gd name="connsiteY1" fmla="*/ 441326 h 447589"/>
              <a:gd name="connsiteX2" fmla="*/ 3283807 w 3283807"/>
              <a:gd name="connsiteY2" fmla="*/ 0 h 447589"/>
              <a:gd name="connsiteX3" fmla="*/ 3245363 w 3283807"/>
              <a:gd name="connsiteY3" fmla="*/ 447589 h 447589"/>
              <a:gd name="connsiteX0" fmla="*/ 3245363 w 3245363"/>
              <a:gd name="connsiteY0" fmla="*/ 447589 h 447589"/>
              <a:gd name="connsiteX1" fmla="*/ 0 w 3245363"/>
              <a:gd name="connsiteY1" fmla="*/ 441326 h 447589"/>
              <a:gd name="connsiteX2" fmla="*/ 3233007 w 3245363"/>
              <a:gd name="connsiteY2" fmla="*/ 0 h 447589"/>
              <a:gd name="connsiteX3" fmla="*/ 3245363 w 3245363"/>
              <a:gd name="connsiteY3" fmla="*/ 447589 h 44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363" h="447589" extrusionOk="0">
                <a:moveTo>
                  <a:pt x="3245363" y="447589"/>
                </a:moveTo>
                <a:lnTo>
                  <a:pt x="0" y="441326"/>
                </a:lnTo>
                <a:lnTo>
                  <a:pt x="3233007" y="0"/>
                </a:lnTo>
                <a:cubicBezTo>
                  <a:pt x="3232892" y="301596"/>
                  <a:pt x="3245478" y="145993"/>
                  <a:pt x="3245363" y="447589"/>
                </a:cubicBezTo>
                <a:close/>
              </a:path>
            </a:pathLst>
          </a:custGeom>
          <a:solidFill>
            <a:schemeClr val="bg1">
              <a:alpha val="3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0" i="0" dirty="0">
              <a:latin typeface="Open Sans" panose="020B0606030504020204" pitchFamily="34" charset="0"/>
            </a:endParaRPr>
          </a:p>
        </p:txBody>
      </p:sp>
      <p:sp>
        <p:nvSpPr>
          <p:cNvPr id="9" name="Freeform 8"/>
          <p:cNvSpPr/>
          <p:nvPr userDrawn="1"/>
        </p:nvSpPr>
        <p:spPr bwMode="auto">
          <a:xfrm rot="10800000">
            <a:off x="-88556" y="-82462"/>
            <a:ext cx="11536034" cy="1591009"/>
          </a:xfrm>
          <a:custGeom>
            <a:avLst/>
            <a:gdLst>
              <a:gd name="connsiteX0" fmla="*/ 86497 w 12505038"/>
              <a:gd name="connsiteY0" fmla="*/ 2211860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86497 w 12505038"/>
              <a:gd name="connsiteY4" fmla="*/ 2211860 h 3237470"/>
              <a:gd name="connsiteX0" fmla="*/ 12357 w 12505038"/>
              <a:gd name="connsiteY0" fmla="*/ 1742303 h 3237470"/>
              <a:gd name="connsiteX1" fmla="*/ 12505038 w 12505038"/>
              <a:gd name="connsiteY1" fmla="*/ 0 h 3237470"/>
              <a:gd name="connsiteX2" fmla="*/ 12480324 w 12505038"/>
              <a:gd name="connsiteY2" fmla="*/ 3237470 h 3237470"/>
              <a:gd name="connsiteX3" fmla="*/ 0 w 12505038"/>
              <a:gd name="connsiteY3" fmla="*/ 3150973 h 3237470"/>
              <a:gd name="connsiteX4" fmla="*/ 12357 w 12505038"/>
              <a:gd name="connsiteY4" fmla="*/ 1742303 h 3237470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134335 w 12505038"/>
              <a:gd name="connsiteY2" fmla="*/ 3039762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505038"/>
              <a:gd name="connsiteY0" fmla="*/ 1742303 h 3150973"/>
              <a:gd name="connsiteX1" fmla="*/ 12505038 w 12505038"/>
              <a:gd name="connsiteY1" fmla="*/ 0 h 3150973"/>
              <a:gd name="connsiteX2" fmla="*/ 12418540 w 12505038"/>
              <a:gd name="connsiteY2" fmla="*/ 3089189 h 3150973"/>
              <a:gd name="connsiteX3" fmla="*/ 0 w 12505038"/>
              <a:gd name="connsiteY3" fmla="*/ 3150973 h 3150973"/>
              <a:gd name="connsiteX4" fmla="*/ 12357 w 12505038"/>
              <a:gd name="connsiteY4" fmla="*/ 1742303 h 3150973"/>
              <a:gd name="connsiteX0" fmla="*/ 12357 w 12418540"/>
              <a:gd name="connsiteY0" fmla="*/ 1742303 h 3150973"/>
              <a:gd name="connsiteX1" fmla="*/ 12406184 w 12418540"/>
              <a:gd name="connsiteY1" fmla="*/ 0 h 3150973"/>
              <a:gd name="connsiteX2" fmla="*/ 12418540 w 12418540"/>
              <a:gd name="connsiteY2" fmla="*/ 3089189 h 3150973"/>
              <a:gd name="connsiteX3" fmla="*/ 0 w 12418540"/>
              <a:gd name="connsiteY3" fmla="*/ 3150973 h 3150973"/>
              <a:gd name="connsiteX4" fmla="*/ 12357 w 12418540"/>
              <a:gd name="connsiteY4" fmla="*/ 1742303 h 3150973"/>
              <a:gd name="connsiteX0" fmla="*/ 0 w 12406183"/>
              <a:gd name="connsiteY0" fmla="*/ 1742303 h 3163329"/>
              <a:gd name="connsiteX1" fmla="*/ 12393827 w 12406183"/>
              <a:gd name="connsiteY1" fmla="*/ 0 h 3163329"/>
              <a:gd name="connsiteX2" fmla="*/ 12406183 w 12406183"/>
              <a:gd name="connsiteY2" fmla="*/ 3089189 h 3163329"/>
              <a:gd name="connsiteX3" fmla="*/ 123568 w 12406183"/>
              <a:gd name="connsiteY3" fmla="*/ 3163329 h 3163329"/>
              <a:gd name="connsiteX4" fmla="*/ 0 w 12406183"/>
              <a:gd name="connsiteY4" fmla="*/ 1742303 h 3163329"/>
              <a:gd name="connsiteX0" fmla="*/ 0 w 12307329"/>
              <a:gd name="connsiteY0" fmla="*/ 1655806 h 3163329"/>
              <a:gd name="connsiteX1" fmla="*/ 12294973 w 12307329"/>
              <a:gd name="connsiteY1" fmla="*/ 0 h 3163329"/>
              <a:gd name="connsiteX2" fmla="*/ 12307329 w 12307329"/>
              <a:gd name="connsiteY2" fmla="*/ 3089189 h 3163329"/>
              <a:gd name="connsiteX3" fmla="*/ 24714 w 12307329"/>
              <a:gd name="connsiteY3" fmla="*/ 3163329 h 3163329"/>
              <a:gd name="connsiteX4" fmla="*/ 0 w 12307329"/>
              <a:gd name="connsiteY4" fmla="*/ 1655806 h 3163329"/>
              <a:gd name="connsiteX0" fmla="*/ 38786 w 12346115"/>
              <a:gd name="connsiteY0" fmla="*/ 1655806 h 3089189"/>
              <a:gd name="connsiteX1" fmla="*/ 12333759 w 12346115"/>
              <a:gd name="connsiteY1" fmla="*/ 0 h 3089189"/>
              <a:gd name="connsiteX2" fmla="*/ 12346115 w 12346115"/>
              <a:gd name="connsiteY2" fmla="*/ 3089189 h 3089189"/>
              <a:gd name="connsiteX3" fmla="*/ 0 w 12346115"/>
              <a:gd name="connsiteY3" fmla="*/ 2515629 h 3089189"/>
              <a:gd name="connsiteX4" fmla="*/ 38786 w 12346115"/>
              <a:gd name="connsiteY4" fmla="*/ 1655806 h 3089189"/>
              <a:gd name="connsiteX0" fmla="*/ 38786 w 12346115"/>
              <a:gd name="connsiteY0" fmla="*/ 1655806 h 2606589"/>
              <a:gd name="connsiteX1" fmla="*/ 12333759 w 12346115"/>
              <a:gd name="connsiteY1" fmla="*/ 0 h 2606589"/>
              <a:gd name="connsiteX2" fmla="*/ 12346115 w 12346115"/>
              <a:gd name="connsiteY2" fmla="*/ 2606589 h 2606589"/>
              <a:gd name="connsiteX3" fmla="*/ 0 w 12346115"/>
              <a:gd name="connsiteY3" fmla="*/ 2515629 h 2606589"/>
              <a:gd name="connsiteX4" fmla="*/ 38786 w 12346115"/>
              <a:gd name="connsiteY4" fmla="*/ 1655806 h 2606589"/>
              <a:gd name="connsiteX0" fmla="*/ 38786 w 12346115"/>
              <a:gd name="connsiteY0" fmla="*/ 1655806 h 2606589"/>
              <a:gd name="connsiteX1" fmla="*/ 5874951 w 12346115"/>
              <a:gd name="connsiteY1" fmla="*/ 860425 h 2606589"/>
              <a:gd name="connsiteX2" fmla="*/ 12333759 w 12346115"/>
              <a:gd name="connsiteY2" fmla="*/ 0 h 2606589"/>
              <a:gd name="connsiteX3" fmla="*/ 12346115 w 12346115"/>
              <a:gd name="connsiteY3" fmla="*/ 2606589 h 2606589"/>
              <a:gd name="connsiteX4" fmla="*/ 0 w 12346115"/>
              <a:gd name="connsiteY4" fmla="*/ 2515629 h 2606589"/>
              <a:gd name="connsiteX5" fmla="*/ 38786 w 12346115"/>
              <a:gd name="connsiteY5" fmla="*/ 1655806 h 2606589"/>
              <a:gd name="connsiteX0" fmla="*/ 38786 w 12334909"/>
              <a:gd name="connsiteY0" fmla="*/ 1655806 h 2515629"/>
              <a:gd name="connsiteX1" fmla="*/ 5874951 w 12334909"/>
              <a:gd name="connsiteY1" fmla="*/ 860425 h 2515629"/>
              <a:gd name="connsiteX2" fmla="*/ 12333759 w 12334909"/>
              <a:gd name="connsiteY2" fmla="*/ 0 h 2515629"/>
              <a:gd name="connsiteX3" fmla="*/ 12333415 w 12334909"/>
              <a:gd name="connsiteY3" fmla="*/ 904789 h 2515629"/>
              <a:gd name="connsiteX4" fmla="*/ 0 w 12334909"/>
              <a:gd name="connsiteY4" fmla="*/ 2515629 h 2515629"/>
              <a:gd name="connsiteX5" fmla="*/ 38786 w 12334909"/>
              <a:gd name="connsiteY5" fmla="*/ 1655806 h 2515629"/>
              <a:gd name="connsiteX0" fmla="*/ 38786 w 12338449"/>
              <a:gd name="connsiteY0" fmla="*/ 1655806 h 2515629"/>
              <a:gd name="connsiteX1" fmla="*/ 5874951 w 12338449"/>
              <a:gd name="connsiteY1" fmla="*/ 860425 h 2515629"/>
              <a:gd name="connsiteX2" fmla="*/ 12333759 w 12338449"/>
              <a:gd name="connsiteY2" fmla="*/ 0 h 2515629"/>
              <a:gd name="connsiteX3" fmla="*/ 12333415 w 12338449"/>
              <a:gd name="connsiteY3" fmla="*/ 904789 h 2515629"/>
              <a:gd name="connsiteX4" fmla="*/ 0 w 12338449"/>
              <a:gd name="connsiteY4" fmla="*/ 2515629 h 2515629"/>
              <a:gd name="connsiteX5" fmla="*/ 38786 w 12338449"/>
              <a:gd name="connsiteY5" fmla="*/ 1655806 h 2515629"/>
              <a:gd name="connsiteX0" fmla="*/ 38786 w 13545873"/>
              <a:gd name="connsiteY0" fmla="*/ 1655806 h 2515629"/>
              <a:gd name="connsiteX1" fmla="*/ 5874951 w 13545873"/>
              <a:gd name="connsiteY1" fmla="*/ 860425 h 2515629"/>
              <a:gd name="connsiteX2" fmla="*/ 12333759 w 13545873"/>
              <a:gd name="connsiteY2" fmla="*/ 0 h 2515629"/>
              <a:gd name="connsiteX3" fmla="*/ 12333415 w 13545873"/>
              <a:gd name="connsiteY3" fmla="*/ 904789 h 2515629"/>
              <a:gd name="connsiteX4" fmla="*/ 0 w 13545873"/>
              <a:gd name="connsiteY4" fmla="*/ 2515629 h 2515629"/>
              <a:gd name="connsiteX5" fmla="*/ 38786 w 13545873"/>
              <a:gd name="connsiteY5" fmla="*/ 1655806 h 2515629"/>
              <a:gd name="connsiteX0" fmla="*/ 38786 w 12812112"/>
              <a:gd name="connsiteY0" fmla="*/ 1655806 h 2515629"/>
              <a:gd name="connsiteX1" fmla="*/ 5874951 w 12812112"/>
              <a:gd name="connsiteY1" fmla="*/ 860425 h 2515629"/>
              <a:gd name="connsiteX2" fmla="*/ 12333759 w 12812112"/>
              <a:gd name="connsiteY2" fmla="*/ 0 h 2515629"/>
              <a:gd name="connsiteX3" fmla="*/ 12333415 w 12812112"/>
              <a:gd name="connsiteY3" fmla="*/ 904789 h 2515629"/>
              <a:gd name="connsiteX4" fmla="*/ 0 w 12812112"/>
              <a:gd name="connsiteY4" fmla="*/ 2515629 h 2515629"/>
              <a:gd name="connsiteX5" fmla="*/ 38786 w 12812112"/>
              <a:gd name="connsiteY5" fmla="*/ 1655806 h 2515629"/>
              <a:gd name="connsiteX0" fmla="*/ 38786 w 12333759"/>
              <a:gd name="connsiteY0" fmla="*/ 1655806 h 2515629"/>
              <a:gd name="connsiteX1" fmla="*/ 5874951 w 12333759"/>
              <a:gd name="connsiteY1" fmla="*/ 860425 h 2515629"/>
              <a:gd name="connsiteX2" fmla="*/ 12333759 w 12333759"/>
              <a:gd name="connsiteY2" fmla="*/ 0 h 2515629"/>
              <a:gd name="connsiteX3" fmla="*/ 12333415 w 12333759"/>
              <a:gd name="connsiteY3" fmla="*/ 904789 h 2515629"/>
              <a:gd name="connsiteX4" fmla="*/ 0 w 12333759"/>
              <a:gd name="connsiteY4" fmla="*/ 2515629 h 2515629"/>
              <a:gd name="connsiteX5" fmla="*/ 38786 w 12333759"/>
              <a:gd name="connsiteY5" fmla="*/ 1655806 h 2515629"/>
              <a:gd name="connsiteX0" fmla="*/ 0 w 12294973"/>
              <a:gd name="connsiteY0" fmla="*/ 1655806 h 1655806"/>
              <a:gd name="connsiteX1" fmla="*/ 5836165 w 12294973"/>
              <a:gd name="connsiteY1" fmla="*/ 860425 h 1655806"/>
              <a:gd name="connsiteX2" fmla="*/ 12294973 w 12294973"/>
              <a:gd name="connsiteY2" fmla="*/ 0 h 1655806"/>
              <a:gd name="connsiteX3" fmla="*/ 12294629 w 12294973"/>
              <a:gd name="connsiteY3" fmla="*/ 904789 h 1655806"/>
              <a:gd name="connsiteX4" fmla="*/ 0 w 12294973"/>
              <a:gd name="connsiteY4" fmla="*/ 1655806 h 16558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0 w 6630773"/>
              <a:gd name="connsiteY0" fmla="*/ 906506 h 906506"/>
              <a:gd name="connsiteX1" fmla="*/ 171965 w 6630773"/>
              <a:gd name="connsiteY1" fmla="*/ 860425 h 906506"/>
              <a:gd name="connsiteX2" fmla="*/ 3346966 w 6630773"/>
              <a:gd name="connsiteY2" fmla="*/ 441326 h 906506"/>
              <a:gd name="connsiteX3" fmla="*/ 6630773 w 6630773"/>
              <a:gd name="connsiteY3" fmla="*/ 0 h 906506"/>
              <a:gd name="connsiteX4" fmla="*/ 6630429 w 6630773"/>
              <a:gd name="connsiteY4" fmla="*/ 904789 h 906506"/>
              <a:gd name="connsiteX5" fmla="*/ 0 w 6630773"/>
              <a:gd name="connsiteY5" fmla="*/ 906506 h 906506"/>
              <a:gd name="connsiteX0" fmla="*/ 0 w 6630773"/>
              <a:gd name="connsiteY0" fmla="*/ 906506 h 906506"/>
              <a:gd name="connsiteX1" fmla="*/ 3346966 w 6630773"/>
              <a:gd name="connsiteY1" fmla="*/ 441326 h 906506"/>
              <a:gd name="connsiteX2" fmla="*/ 6630773 w 6630773"/>
              <a:gd name="connsiteY2" fmla="*/ 0 h 906506"/>
              <a:gd name="connsiteX3" fmla="*/ 6630429 w 6630773"/>
              <a:gd name="connsiteY3" fmla="*/ 904789 h 906506"/>
              <a:gd name="connsiteX4" fmla="*/ 0 w 6630773"/>
              <a:gd name="connsiteY4" fmla="*/ 906506 h 906506"/>
              <a:gd name="connsiteX0" fmla="*/ 3283463 w 3283807"/>
              <a:gd name="connsiteY0" fmla="*/ 904789 h 904789"/>
              <a:gd name="connsiteX1" fmla="*/ 0 w 3283807"/>
              <a:gd name="connsiteY1" fmla="*/ 441326 h 904789"/>
              <a:gd name="connsiteX2" fmla="*/ 3283807 w 3283807"/>
              <a:gd name="connsiteY2" fmla="*/ 0 h 904789"/>
              <a:gd name="connsiteX3" fmla="*/ 3283463 w 3283807"/>
              <a:gd name="connsiteY3" fmla="*/ 904789 h 904789"/>
              <a:gd name="connsiteX0" fmla="*/ 3245363 w 3283807"/>
              <a:gd name="connsiteY0" fmla="*/ 447589 h 447589"/>
              <a:gd name="connsiteX1" fmla="*/ 0 w 3283807"/>
              <a:gd name="connsiteY1" fmla="*/ 441326 h 447589"/>
              <a:gd name="connsiteX2" fmla="*/ 3283807 w 3283807"/>
              <a:gd name="connsiteY2" fmla="*/ 0 h 447589"/>
              <a:gd name="connsiteX3" fmla="*/ 3245363 w 3283807"/>
              <a:gd name="connsiteY3" fmla="*/ 447589 h 447589"/>
              <a:gd name="connsiteX0" fmla="*/ 3245363 w 3245363"/>
              <a:gd name="connsiteY0" fmla="*/ 447589 h 447589"/>
              <a:gd name="connsiteX1" fmla="*/ 0 w 3245363"/>
              <a:gd name="connsiteY1" fmla="*/ 441326 h 447589"/>
              <a:gd name="connsiteX2" fmla="*/ 3233007 w 3245363"/>
              <a:gd name="connsiteY2" fmla="*/ 0 h 447589"/>
              <a:gd name="connsiteX3" fmla="*/ 3245363 w 3245363"/>
              <a:gd name="connsiteY3" fmla="*/ 447589 h 44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5363" h="447589" extrusionOk="0">
                <a:moveTo>
                  <a:pt x="3245363" y="447589"/>
                </a:moveTo>
                <a:lnTo>
                  <a:pt x="0" y="441326"/>
                </a:lnTo>
                <a:lnTo>
                  <a:pt x="3233007" y="0"/>
                </a:lnTo>
                <a:cubicBezTo>
                  <a:pt x="3232892" y="301596"/>
                  <a:pt x="3245478" y="145993"/>
                  <a:pt x="3245363" y="447589"/>
                </a:cubicBezTo>
                <a:close/>
              </a:path>
            </a:pathLst>
          </a:custGeom>
          <a:solidFill>
            <a:schemeClr val="bg1">
              <a:alpha val="3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0" i="0" dirty="0"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Agenda Slide Mask Outdoo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6720067" cy="1069974"/>
          </a:xfrm>
        </p:spPr>
        <p:txBody>
          <a:bodyPr anchor="b">
            <a:noAutofit/>
          </a:bodyPr>
          <a:lstStyle>
            <a:lvl1pPr>
              <a:defRPr b="0" i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1600200"/>
            <a:ext cx="6720067" cy="45767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pic>
        <p:nvPicPr>
          <p:cNvPr id="25" name="Graphic 2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7000" y="6316661"/>
            <a:ext cx="336470" cy="44097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8107161" y="0"/>
            <a:ext cx="4067175" cy="6858000"/>
          </a:xfrm>
        </p:spPr>
        <p:txBody>
          <a:bodyPr/>
          <a:lstStyle>
            <a:lvl1pPr marL="0" indent="0" algn="ctr">
              <a:buNone/>
              <a:defRPr sz="1200"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Click icon to add photo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 Slide Mask Indoo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Graphic 1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728530" y="6316662"/>
            <a:ext cx="336470" cy="440979"/>
          </a:xfrm>
          <a:prstGeom prst="rect">
            <a:avLst/>
          </a:prstGeom>
        </p:spPr>
      </p:pic>
      <p:pic>
        <p:nvPicPr>
          <p:cNvPr id="4" name="Picture 3" descr="Two people talking&#10;&#10;Description automatically generated with medium confidence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6720067" cy="1069974"/>
          </a:xfrm>
        </p:spPr>
        <p:txBody>
          <a:bodyPr anchor="b">
            <a:noAutofit/>
          </a:bodyPr>
          <a:lstStyle>
            <a:lvl1pPr>
              <a:defRPr b="0" i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1600200"/>
            <a:ext cx="6720067" cy="45767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27000" y="6316661"/>
            <a:ext cx="336470" cy="4409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 Slide No Mas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6720067" cy="1069974"/>
          </a:xfrm>
        </p:spPr>
        <p:txBody>
          <a:bodyPr anchor="b">
            <a:noAutofit/>
          </a:bodyPr>
          <a:lstStyle>
            <a:lvl1pPr>
              <a:defRPr b="0" i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1600200"/>
            <a:ext cx="6720067" cy="45767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7000" y="6316661"/>
            <a:ext cx="336470" cy="4409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 Slide No Mask Altern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sport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6720067" cy="1069974"/>
          </a:xfrm>
        </p:spPr>
        <p:txBody>
          <a:bodyPr anchor="b">
            <a:noAutofit/>
          </a:bodyPr>
          <a:lstStyle>
            <a:lvl1pPr>
              <a:defRPr b="0" i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1600200"/>
            <a:ext cx="6720067" cy="45767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7000" y="6316661"/>
            <a:ext cx="336470" cy="4409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069974"/>
          </a:xfrm>
        </p:spPr>
        <p:txBody>
          <a:bodyPr anchor="b">
            <a:noAutofit/>
          </a:bodyPr>
          <a:lstStyle>
            <a:lvl1pPr>
              <a:defRPr b="0" i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1600200"/>
            <a:ext cx="10515600" cy="45767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728530" y="6316662"/>
            <a:ext cx="336470" cy="4409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and Content with Corner Acc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069974"/>
          </a:xfrm>
        </p:spPr>
        <p:txBody>
          <a:bodyPr anchor="b">
            <a:noAutofit/>
          </a:bodyPr>
          <a:lstStyle>
            <a:lvl1pPr>
              <a:defRPr b="0" i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728530" y="6316662"/>
            <a:ext cx="336470" cy="44097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1600200"/>
            <a:ext cx="10515600" cy="45767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sz="16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-1" y="0"/>
            <a:ext cx="3364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31387" y="891342"/>
            <a:ext cx="6706906" cy="1600200"/>
          </a:xfrm>
        </p:spPr>
        <p:txBody>
          <a:bodyPr anchor="b">
            <a:noAutofit/>
          </a:bodyPr>
          <a:lstStyle>
            <a:lvl1pPr>
              <a:defRPr sz="3200"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31387" y="2491542"/>
            <a:ext cx="6706906" cy="38115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Rectangle 2"/>
          <p:cNvSpPr/>
          <p:nvPr userDrawn="1"/>
        </p:nvSpPr>
        <p:spPr bwMode="auto">
          <a:xfrm rot="5400000">
            <a:off x="3885347" y="-3885343"/>
            <a:ext cx="336469" cy="8107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8107161" y="0"/>
            <a:ext cx="406717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Click icon to add photo</a:t>
            </a:r>
            <a:endParaRPr dirty="0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7244" y="6291554"/>
            <a:ext cx="336470" cy="44097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defRPr/>
            </a:pPr>
            <a:r>
              <a:rPr lang="en-US" dirty="0"/>
              <a:t>Click to edit Master text styles</a:t>
            </a:r>
            <a:endParaRPr dirty="0"/>
          </a:p>
          <a:p>
            <a:pPr lvl="1">
              <a:defRPr/>
            </a:pPr>
            <a:r>
              <a:rPr lang="en-US" dirty="0"/>
              <a:t>Second level</a:t>
            </a:r>
            <a:endParaRPr dirty="0"/>
          </a:p>
          <a:p>
            <a:pPr lvl="2">
              <a:defRPr/>
            </a:pPr>
            <a:r>
              <a:rPr lang="en-US" dirty="0"/>
              <a:t>Third level</a:t>
            </a:r>
            <a:endParaRPr dirty="0"/>
          </a:p>
          <a:p>
            <a:pPr lvl="3">
              <a:defRPr/>
            </a:pPr>
            <a:r>
              <a:rPr lang="en-US" dirty="0"/>
              <a:t>Fourth level</a:t>
            </a:r>
            <a:endParaRPr dirty="0"/>
          </a:p>
          <a:p>
            <a:pPr lvl="4">
              <a:defRPr/>
            </a:pPr>
            <a:r>
              <a:rPr lang="en-US" dirty="0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0" i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 b="0" i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 b="0" i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 b="0" i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 b="0" i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 b="0" i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b="1" i="1" dirty="0">
                <a:ea typeface="Open Sans" panose="020B0606030504020204" pitchFamily="34" charset="0"/>
                <a:cs typeface="Open Sans" panose="020B0606030504020204" pitchFamily="34" charset="0"/>
              </a:rPr>
              <a:t>Lift45 and HR/Splats </a:t>
            </a:r>
            <a:br>
              <a:rPr lang="en-US" sz="4400" b="1" i="1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i="1" dirty="0">
                <a:ea typeface="Open Sans" panose="020B0606030504020204" pitchFamily="34" charset="0"/>
                <a:cs typeface="Open Sans" panose="020B0606030504020204" pitchFamily="34" charset="0"/>
              </a:rPr>
              <a:t>Customer Sentiment Analysis</a:t>
            </a:r>
            <a:endParaRPr sz="4400" b="1" i="1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Jeanie Liu, July 2023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4052262"/>
            <a:ext cx="3214854" cy="2161306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Ive</a:t>
            </a:r>
            <a:r>
              <a:rPr lang="en-US" sz="1600" dirty="0">
                <a:solidFill>
                  <a:schemeClr val="bg1"/>
                </a:solidFill>
              </a:rPr>
              <a:t> been to studios where its a 2G and sometimes you are really scrambling for the weights you need or you end up going lighted/heavier than you want.”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488573" y="4072580"/>
            <a:ext cx="3214854" cy="189133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“With 16 people in the class it was impossible to get the weights I needed. Ended up just leaving 10m into the class and going to my normal gym. No more lift classes for me.”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Inadequate space and weights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211510" y="4072580"/>
            <a:ext cx="321485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“They really need to get bigger locations and have an extra two weight rack. Also fix the weight holders so they </a:t>
            </a:r>
            <a:r>
              <a:rPr lang="en-US" sz="1600" dirty="0" err="1">
                <a:solidFill>
                  <a:schemeClr val="bg1"/>
                </a:solidFill>
              </a:rPr>
              <a:t>arent</a:t>
            </a:r>
            <a:r>
              <a:rPr lang="en-US" sz="1600" dirty="0">
                <a:solidFill>
                  <a:schemeClr val="bg1"/>
                </a:solidFill>
              </a:rPr>
              <a:t> death claws waiting to cut your fingers.”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05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 ,7/9/2023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5" y="6028902"/>
            <a:ext cx="20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7/23/2023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0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7/23/2023</a:t>
            </a:r>
          </a:p>
        </p:txBody>
      </p:sp>
      <p:pic>
        <p:nvPicPr>
          <p:cNvPr id="27" name="Graphic 3">
            <a:extLst>
              <a:ext uri="{FF2B5EF4-FFF2-40B4-BE49-F238E27FC236}">
                <a16:creationId xmlns:a16="http://schemas.microsoft.com/office/drawing/2014/main" id="{16A3AF21-F4D9-A64C-A243-B3289A43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46440" y="582652"/>
            <a:ext cx="549415" cy="549415"/>
          </a:xfrm>
          <a:prstGeom prst="rect">
            <a:avLst/>
          </a:prstGeom>
        </p:spPr>
      </p:pic>
      <p:pic>
        <p:nvPicPr>
          <p:cNvPr id="28" name="Graphic 40">
            <a:extLst>
              <a:ext uri="{FF2B5EF4-FFF2-40B4-BE49-F238E27FC236}">
                <a16:creationId xmlns:a16="http://schemas.microsoft.com/office/drawing/2014/main" id="{5F02E65D-1B49-3D44-B6E8-5891B968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99088" y="2253062"/>
            <a:ext cx="1239698" cy="944532"/>
          </a:xfrm>
          <a:prstGeom prst="rect">
            <a:avLst/>
          </a:prstGeom>
        </p:spPr>
      </p:pic>
      <p:pic>
        <p:nvPicPr>
          <p:cNvPr id="29" name="Graphic 44">
            <a:extLst>
              <a:ext uri="{FF2B5EF4-FFF2-40B4-BE49-F238E27FC236}">
                <a16:creationId xmlns:a16="http://schemas.microsoft.com/office/drawing/2014/main" id="{FAECAC93-B737-9D42-ACD9-31865E2EE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59948" y="2021657"/>
            <a:ext cx="1407343" cy="1407343"/>
          </a:xfrm>
          <a:prstGeom prst="rect">
            <a:avLst/>
          </a:prstGeom>
        </p:spPr>
      </p:pic>
      <p:pic>
        <p:nvPicPr>
          <p:cNvPr id="30" name="Graphic 13">
            <a:extLst>
              <a:ext uri="{FF2B5EF4-FFF2-40B4-BE49-F238E27FC236}">
                <a16:creationId xmlns:a16="http://schemas.microsoft.com/office/drawing/2014/main" id="{6B1FE380-9BEA-8E4B-9685-3D90D41DE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392329" y="2021658"/>
            <a:ext cx="1407342" cy="140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8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2445" y="4072580"/>
            <a:ext cx="3214854" cy="2161306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 take the lift class to LIFT! Lift class should not have cardio moves if I wanted cardio I would have gone to a 2G.”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03403" y="4072580"/>
            <a:ext cx="3214854" cy="189133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 like it the way it is but would love it if they got rid of classes with jumping and focused solely on strength training. A Lift60 would awesome!”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Detest cardio in Lift45 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4072580"/>
            <a:ext cx="327417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“Hopefully they will stick with the STRENGTH theme! Nothing makes me more mad than when I go to a Lift45 and its an endurance type template, or there are jumping movements.”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056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6/19/2023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5" y="6028902"/>
            <a:ext cx="20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6/22/2023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0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7/6/2023</a:t>
            </a:r>
          </a:p>
        </p:txBody>
      </p:sp>
      <p:pic>
        <p:nvPicPr>
          <p:cNvPr id="27" name="Graphic 3">
            <a:extLst>
              <a:ext uri="{FF2B5EF4-FFF2-40B4-BE49-F238E27FC236}">
                <a16:creationId xmlns:a16="http://schemas.microsoft.com/office/drawing/2014/main" id="{16A3AF21-F4D9-A64C-A243-B3289A43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67712" y="568336"/>
            <a:ext cx="549415" cy="549415"/>
          </a:xfrm>
          <a:prstGeom prst="rect">
            <a:avLst/>
          </a:prstGeom>
        </p:spPr>
      </p:pic>
      <p:pic>
        <p:nvPicPr>
          <p:cNvPr id="28" name="Graphic 40">
            <a:extLst>
              <a:ext uri="{FF2B5EF4-FFF2-40B4-BE49-F238E27FC236}">
                <a16:creationId xmlns:a16="http://schemas.microsoft.com/office/drawing/2014/main" id="{5F02E65D-1B49-3D44-B6E8-5891B968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99088" y="2253062"/>
            <a:ext cx="1239698" cy="944532"/>
          </a:xfrm>
          <a:prstGeom prst="rect">
            <a:avLst/>
          </a:prstGeom>
        </p:spPr>
      </p:pic>
      <p:pic>
        <p:nvPicPr>
          <p:cNvPr id="18" name="Graphic 51">
            <a:extLst>
              <a:ext uri="{FF2B5EF4-FFF2-40B4-BE49-F238E27FC236}">
                <a16:creationId xmlns:a16="http://schemas.microsoft.com/office/drawing/2014/main" id="{FF63DA71-44DF-ED41-A737-9F82394BC6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643" t="23900" r="21120" b="25676"/>
          <a:stretch/>
        </p:blipFill>
        <p:spPr bwMode="auto">
          <a:xfrm>
            <a:off x="5438750" y="2021657"/>
            <a:ext cx="1314499" cy="1199976"/>
          </a:xfrm>
          <a:prstGeom prst="rect">
            <a:avLst/>
          </a:prstGeom>
        </p:spPr>
      </p:pic>
      <p:pic>
        <p:nvPicPr>
          <p:cNvPr id="20" name="Graphic 40">
            <a:extLst>
              <a:ext uri="{FF2B5EF4-FFF2-40B4-BE49-F238E27FC236}">
                <a16:creationId xmlns:a16="http://schemas.microsoft.com/office/drawing/2014/main" id="{3DEFE3E4-054B-9A4C-967A-7B715C82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53214" y="2253062"/>
            <a:ext cx="1314498" cy="10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7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4027401"/>
            <a:ext cx="3214854" cy="2161306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“its frustrating when the coach says </a:t>
            </a:r>
            <a:r>
              <a:rPr lang="en-US" sz="1600" dirty="0" err="1">
                <a:solidFill>
                  <a:schemeClr val="bg1"/>
                </a:solidFill>
              </a:rPr>
              <a:t>everyones</a:t>
            </a:r>
            <a:r>
              <a:rPr lang="en-US" sz="1600" dirty="0">
                <a:solidFill>
                  <a:schemeClr val="bg1"/>
                </a:solidFill>
              </a:rPr>
              <a:t> in the green/ orange and I look up and </a:t>
            </a:r>
            <a:r>
              <a:rPr lang="en-US" sz="1600" dirty="0" err="1">
                <a:solidFill>
                  <a:schemeClr val="bg1"/>
                </a:solidFill>
              </a:rPr>
              <a:t>Im</a:t>
            </a:r>
            <a:r>
              <a:rPr lang="en-US" sz="1600" dirty="0">
                <a:solidFill>
                  <a:schemeClr val="bg1"/>
                </a:solidFill>
              </a:rPr>
              <a:t> in the grey/blue.”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03403" y="4027401"/>
            <a:ext cx="3214854" cy="189133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“Coach here! Lift classes are not designed for splats— splats are for cardio!”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Frustration with splat points from Lift45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81850" y="4027401"/>
            <a:ext cx="327417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 </a:t>
            </a:r>
            <a:r>
              <a:rPr lang="en-US" sz="1600" dirty="0" err="1">
                <a:solidFill>
                  <a:schemeClr val="bg1"/>
                </a:solidFill>
              </a:rPr>
              <a:t>dont</a:t>
            </a:r>
            <a:r>
              <a:rPr lang="en-US" sz="1600" dirty="0">
                <a:solidFill>
                  <a:schemeClr val="bg1"/>
                </a:solidFill>
              </a:rPr>
              <a:t> wear my monitor for lift classes because it lowers my max HR.”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056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6/9/2023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4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7/20/2023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7/22/2023</a:t>
            </a:r>
          </a:p>
        </p:txBody>
      </p:sp>
      <p:pic>
        <p:nvPicPr>
          <p:cNvPr id="27" name="Graphic 3">
            <a:extLst>
              <a:ext uri="{FF2B5EF4-FFF2-40B4-BE49-F238E27FC236}">
                <a16:creationId xmlns:a16="http://schemas.microsoft.com/office/drawing/2014/main" id="{16A3AF21-F4D9-A64C-A243-B3289A43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03799" y="559341"/>
            <a:ext cx="549415" cy="549415"/>
          </a:xfrm>
          <a:prstGeom prst="rect">
            <a:avLst/>
          </a:prstGeom>
        </p:spPr>
      </p:pic>
      <p:pic>
        <p:nvPicPr>
          <p:cNvPr id="19" name="Graphic 4">
            <a:extLst>
              <a:ext uri="{FF2B5EF4-FFF2-40B4-BE49-F238E27FC236}">
                <a16:creationId xmlns:a16="http://schemas.microsoft.com/office/drawing/2014/main" id="{A7EAFAD5-3189-4747-80B6-02C7AC3B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572064" y="1726169"/>
            <a:ext cx="1077532" cy="1392139"/>
          </a:xfrm>
          <a:prstGeom prst="rect">
            <a:avLst/>
          </a:prstGeom>
        </p:spPr>
      </p:pic>
      <p:pic>
        <p:nvPicPr>
          <p:cNvPr id="22" name="Graphic 35">
            <a:extLst>
              <a:ext uri="{FF2B5EF4-FFF2-40B4-BE49-F238E27FC236}">
                <a16:creationId xmlns:a16="http://schemas.microsoft.com/office/drawing/2014/main" id="{CF93A7C9-C290-6E46-9223-2F4FA789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117640" y="1550530"/>
            <a:ext cx="1727838" cy="1727838"/>
          </a:xfrm>
          <a:prstGeom prst="rect">
            <a:avLst/>
          </a:prstGeom>
        </p:spPr>
      </p:pic>
      <p:pic>
        <p:nvPicPr>
          <p:cNvPr id="26" name="Graphic 6">
            <a:extLst>
              <a:ext uri="{FF2B5EF4-FFF2-40B4-BE49-F238E27FC236}">
                <a16:creationId xmlns:a16="http://schemas.microsoft.com/office/drawing/2014/main" id="{538EA838-C529-6047-9DD6-93D8F058D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692981" y="1726169"/>
            <a:ext cx="1478804" cy="14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6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24956" y="4052262"/>
            <a:ext cx="3214854" cy="2161306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“Who misses when the classes were broken down by muscle groups? I like lift but I wish it were back to the original schedule so Id know what </a:t>
            </a:r>
            <a:r>
              <a:rPr lang="en-US" sz="1600" dirty="0" err="1">
                <a:solidFill>
                  <a:schemeClr val="bg1"/>
                </a:solidFill>
              </a:rPr>
              <a:t>Im</a:t>
            </a:r>
            <a:r>
              <a:rPr lang="en-US" sz="1600" dirty="0">
                <a:solidFill>
                  <a:schemeClr val="bg1"/>
                </a:solidFill>
              </a:rPr>
              <a:t> getting.”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03403" y="4052262"/>
            <a:ext cx="3214854" cy="189133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“Prior to the change, the one lift class I can sometimes work into my schedule was always lower body. Going back to that would decrease my chances of wanting to go some weeks.”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Outlook: Perception of Strength50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4052262"/>
            <a:ext cx="327417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“But I'm super stoked at the possibility of so many templates each week!!!”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056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6/22/2023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4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6/22/2023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7/6/2023</a:t>
            </a:r>
          </a:p>
        </p:txBody>
      </p:sp>
      <p:pic>
        <p:nvPicPr>
          <p:cNvPr id="18" name="Graphic 43">
            <a:extLst>
              <a:ext uri="{FF2B5EF4-FFF2-40B4-BE49-F238E27FC236}">
                <a16:creationId xmlns:a16="http://schemas.microsoft.com/office/drawing/2014/main" id="{01F38EAD-E609-7A48-997E-ABFAC278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21933" y="2199493"/>
            <a:ext cx="948133" cy="948133"/>
          </a:xfrm>
          <a:prstGeom prst="rect">
            <a:avLst/>
          </a:prstGeom>
        </p:spPr>
      </p:pic>
      <p:pic>
        <p:nvPicPr>
          <p:cNvPr id="20" name="Graphic 58">
            <a:extLst>
              <a:ext uri="{FF2B5EF4-FFF2-40B4-BE49-F238E27FC236}">
                <a16:creationId xmlns:a16="http://schemas.microsoft.com/office/drawing/2014/main" id="{4BD9A208-A487-6743-B082-AB547E649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02" t="19321" r="11366" b="14694"/>
          <a:stretch/>
        </p:blipFill>
        <p:spPr bwMode="auto">
          <a:xfrm>
            <a:off x="1780707" y="2199493"/>
            <a:ext cx="1286584" cy="1151401"/>
          </a:xfrm>
          <a:prstGeom prst="rect">
            <a:avLst/>
          </a:prstGeom>
        </p:spPr>
      </p:pic>
      <p:pic>
        <p:nvPicPr>
          <p:cNvPr id="21" name="Graphic 34">
            <a:extLst>
              <a:ext uri="{FF2B5EF4-FFF2-40B4-BE49-F238E27FC236}">
                <a16:creationId xmlns:a16="http://schemas.microsoft.com/office/drawing/2014/main" id="{2AC18AF6-D82C-DD40-87A2-BC7978B9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388872" y="2303231"/>
            <a:ext cx="831573" cy="961507"/>
          </a:xfrm>
          <a:prstGeom prst="rect">
            <a:avLst/>
          </a:prstGeom>
        </p:spPr>
      </p:pic>
      <p:pic>
        <p:nvPicPr>
          <p:cNvPr id="28" name="Graphic 18">
            <a:extLst>
              <a:ext uri="{FF2B5EF4-FFF2-40B4-BE49-F238E27FC236}">
                <a16:creationId xmlns:a16="http://schemas.microsoft.com/office/drawing/2014/main" id="{FBFC1BEA-17FB-D041-A693-81572948D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05066" y="440028"/>
            <a:ext cx="792334" cy="7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2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i="1" dirty="0"/>
              <a:t>Lift45 – Potential Solutions 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12950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 bwMode="auto">
          <a:xfrm>
            <a:off x="838200" y="1365177"/>
            <a:ext cx="10515600" cy="106997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2"/>
                </a:solidFill>
                <a:latin typeface="Klavika Medium Condensed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Things to keep in Lift45</a:t>
            </a:r>
            <a:endParaRPr sz="4000" b="1" i="1" dirty="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3" name="Subtitle 8"/>
          <p:cNvSpPr txBox="1"/>
          <p:nvPr/>
        </p:nvSpPr>
        <p:spPr bwMode="auto">
          <a:xfrm>
            <a:off x="2920277" y="2702345"/>
            <a:ext cx="7206164" cy="644354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</a:rPr>
              <a:t>Keep templates with long blocks (30 min)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</a:rPr>
              <a:t> so that members can focus on lifting slow and heavy while coaches correct form</a:t>
            </a:r>
          </a:p>
        </p:txBody>
      </p:sp>
      <p:sp>
        <p:nvSpPr>
          <p:cNvPr id="6" name="Subtitle 8"/>
          <p:cNvSpPr txBox="1"/>
          <p:nvPr/>
        </p:nvSpPr>
        <p:spPr bwMode="auto">
          <a:xfrm>
            <a:off x="2920276" y="3689768"/>
            <a:ext cx="7206164" cy="580034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Continue to ensure </a:t>
            </a: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there are Orange 60 classes right before and after Lift45 classes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1914512" y="2522787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914512" y="3565724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Graphic 51">
            <a:extLst>
              <a:ext uri="{FF2B5EF4-FFF2-40B4-BE49-F238E27FC236}">
                <a16:creationId xmlns:a16="http://schemas.microsoft.com/office/drawing/2014/main" id="{E02ED4C4-6EA3-A346-8911-2B118274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43" t="23900" r="21120" b="25676"/>
          <a:stretch/>
        </p:blipFill>
        <p:spPr bwMode="auto">
          <a:xfrm>
            <a:off x="2065559" y="2695520"/>
            <a:ext cx="524108" cy="478446"/>
          </a:xfrm>
          <a:prstGeom prst="rect">
            <a:avLst/>
          </a:prstGeom>
        </p:spPr>
      </p:pic>
      <p:pic>
        <p:nvPicPr>
          <p:cNvPr id="17" name="Graphic 43">
            <a:extLst>
              <a:ext uri="{FF2B5EF4-FFF2-40B4-BE49-F238E27FC236}">
                <a16:creationId xmlns:a16="http://schemas.microsoft.com/office/drawing/2014/main" id="{576A3F4A-B2F1-4548-A8F5-A6A0D1DD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38855" y="3816768"/>
            <a:ext cx="375226" cy="3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 bwMode="auto">
          <a:xfrm>
            <a:off x="838200" y="1365177"/>
            <a:ext cx="10515600" cy="106997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2"/>
                </a:solidFill>
                <a:latin typeface="Klavika Medium Condensed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Things to change in Lift45</a:t>
            </a:r>
            <a:endParaRPr sz="4000" b="1" i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3" name="Subtitle 8"/>
          <p:cNvSpPr txBox="1"/>
          <p:nvPr/>
        </p:nvSpPr>
        <p:spPr bwMode="auto">
          <a:xfrm>
            <a:off x="2920277" y="2702345"/>
            <a:ext cx="7206164" cy="644354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</a:rPr>
              <a:t>Remove cardio moves from Lift45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</a:rPr>
              <a:t>(many agree with high consensus)</a:t>
            </a:r>
          </a:p>
        </p:txBody>
      </p:sp>
      <p:sp>
        <p:nvSpPr>
          <p:cNvPr id="6" name="Subtitle 8"/>
          <p:cNvSpPr txBox="1"/>
          <p:nvPr/>
        </p:nvSpPr>
        <p:spPr bwMode="auto">
          <a:xfrm>
            <a:off x="2920276" y="3596851"/>
            <a:ext cx="7206164" cy="917278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Limit class capacity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and </a:t>
            </a: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add more Lift45 classes at peak times 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to meet high demand, create a better class experience, satisfy members’ goal to gain strength, and prevent losing members</a:t>
            </a:r>
          </a:p>
          <a:p>
            <a:pPr marL="0" indent="0">
              <a:buNone/>
            </a:pP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914512" y="2522787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914512" y="3565724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Graphic 36">
            <a:extLst>
              <a:ext uri="{FF2B5EF4-FFF2-40B4-BE49-F238E27FC236}">
                <a16:creationId xmlns:a16="http://schemas.microsoft.com/office/drawing/2014/main" id="{FAE68D51-994D-2041-8497-5F9AC632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10899" y="2738816"/>
            <a:ext cx="431137" cy="387143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E591F14E-BEB8-1844-9243-1B0523FF1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2365" y="2637301"/>
            <a:ext cx="590172" cy="590172"/>
          </a:xfrm>
          <a:prstGeom prst="rect">
            <a:avLst/>
          </a:prstGeom>
        </p:spPr>
      </p:pic>
      <p:pic>
        <p:nvPicPr>
          <p:cNvPr id="15" name="Graphic 65">
            <a:extLst>
              <a:ext uri="{FF2B5EF4-FFF2-40B4-BE49-F238E27FC236}">
                <a16:creationId xmlns:a16="http://schemas.microsoft.com/office/drawing/2014/main" id="{19416E70-7BF2-F945-B953-EC11B9A25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070950" y="3696886"/>
            <a:ext cx="561587" cy="56158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408603-E344-804C-BC53-4A10DEA00490}"/>
              </a:ext>
            </a:extLst>
          </p:cNvPr>
          <p:cNvSpPr/>
          <p:nvPr/>
        </p:nvSpPr>
        <p:spPr bwMode="auto">
          <a:xfrm>
            <a:off x="1914512" y="4829294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Subtitle 8">
            <a:extLst>
              <a:ext uri="{FF2B5EF4-FFF2-40B4-BE49-F238E27FC236}">
                <a16:creationId xmlns:a16="http://schemas.microsoft.com/office/drawing/2014/main" id="{036FAEF0-F3D7-7946-BA8B-543D939E6C13}"/>
              </a:ext>
            </a:extLst>
          </p:cNvPr>
          <p:cNvSpPr txBox="1"/>
          <p:nvPr/>
        </p:nvSpPr>
        <p:spPr bwMode="auto">
          <a:xfrm>
            <a:off x="2920276" y="4829294"/>
            <a:ext cx="7206164" cy="917278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Don’t track splats for Lift45 by default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but give members the choice to track splats in the app if desired</a:t>
            </a:r>
          </a:p>
          <a:p>
            <a:pPr marL="0" indent="0">
              <a:buNone/>
            </a:pP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CA50FAF-DA16-4245-9249-FD61063C3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153596" y="5017906"/>
            <a:ext cx="345741" cy="4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 bwMode="auto">
          <a:xfrm>
            <a:off x="838200" y="1365177"/>
            <a:ext cx="10515600" cy="106997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2"/>
                </a:solidFill>
                <a:latin typeface="Klavika Medium Condensed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Strength50 Recommendations</a:t>
            </a:r>
            <a:endParaRPr sz="4000" b="1" i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3" name="Subtitle 8"/>
          <p:cNvSpPr txBox="1"/>
          <p:nvPr/>
        </p:nvSpPr>
        <p:spPr bwMode="auto">
          <a:xfrm>
            <a:off x="2920277" y="2702345"/>
            <a:ext cx="7206164" cy="644354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</a:rPr>
              <a:t>Continue with the plan to have 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</a:rPr>
              <a:t>many templates each week</a:t>
            </a:r>
          </a:p>
        </p:txBody>
      </p:sp>
      <p:sp>
        <p:nvSpPr>
          <p:cNvPr id="6" name="Subtitle 8"/>
          <p:cNvSpPr txBox="1"/>
          <p:nvPr/>
        </p:nvSpPr>
        <p:spPr bwMode="auto">
          <a:xfrm>
            <a:off x="2920276" y="3596851"/>
            <a:ext cx="7206164" cy="917278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Continue with the plan to have </a:t>
            </a: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focused muscle groups on different days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1914512" y="2522787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914512" y="3565724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408603-E344-804C-BC53-4A10DEA00490}"/>
              </a:ext>
            </a:extLst>
          </p:cNvPr>
          <p:cNvSpPr/>
          <p:nvPr/>
        </p:nvSpPr>
        <p:spPr bwMode="auto">
          <a:xfrm>
            <a:off x="1914512" y="4829294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Subtitle 8">
            <a:extLst>
              <a:ext uri="{FF2B5EF4-FFF2-40B4-BE49-F238E27FC236}">
                <a16:creationId xmlns:a16="http://schemas.microsoft.com/office/drawing/2014/main" id="{036FAEF0-F3D7-7946-BA8B-543D939E6C13}"/>
              </a:ext>
            </a:extLst>
          </p:cNvPr>
          <p:cNvSpPr txBox="1"/>
          <p:nvPr/>
        </p:nvSpPr>
        <p:spPr bwMode="auto">
          <a:xfrm>
            <a:off x="2920276" y="4829294"/>
            <a:ext cx="7206164" cy="917278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Ensure </a:t>
            </a: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 same day of the week has a different muscle group focus each week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(e.g. Don’t make Fridays always upper body)</a:t>
            </a:r>
          </a:p>
        </p:txBody>
      </p:sp>
      <p:pic>
        <p:nvPicPr>
          <p:cNvPr id="24" name="Graphic 47">
            <a:extLst>
              <a:ext uri="{FF2B5EF4-FFF2-40B4-BE49-F238E27FC236}">
                <a16:creationId xmlns:a16="http://schemas.microsoft.com/office/drawing/2014/main" id="{1C988044-FE2D-0E4B-80EF-28CA5C2E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54495" y="5069278"/>
            <a:ext cx="343943" cy="343943"/>
          </a:xfrm>
          <a:prstGeom prst="rect">
            <a:avLst/>
          </a:prstGeom>
        </p:spPr>
      </p:pic>
      <p:pic>
        <p:nvPicPr>
          <p:cNvPr id="25" name="Graphic 58">
            <a:extLst>
              <a:ext uri="{FF2B5EF4-FFF2-40B4-BE49-F238E27FC236}">
                <a16:creationId xmlns:a16="http://schemas.microsoft.com/office/drawing/2014/main" id="{A28CC643-0510-3E46-A012-CCA69AE8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02" t="19321" r="11366" b="14694"/>
          <a:stretch/>
        </p:blipFill>
        <p:spPr bwMode="auto">
          <a:xfrm>
            <a:off x="2083598" y="3755215"/>
            <a:ext cx="497168" cy="444930"/>
          </a:xfrm>
          <a:prstGeom prst="rect">
            <a:avLst/>
          </a:prstGeom>
        </p:spPr>
      </p:pic>
      <p:pic>
        <p:nvPicPr>
          <p:cNvPr id="26" name="Graphic 23">
            <a:extLst>
              <a:ext uri="{FF2B5EF4-FFF2-40B4-BE49-F238E27FC236}">
                <a16:creationId xmlns:a16="http://schemas.microsoft.com/office/drawing/2014/main" id="{1AC61A1F-9881-8844-B3D3-02137A80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55" t="18470" r="26448" b="16492"/>
          <a:stretch/>
        </p:blipFill>
        <p:spPr bwMode="auto">
          <a:xfrm>
            <a:off x="2140306" y="2738452"/>
            <a:ext cx="358132" cy="4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48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i="1" dirty="0"/>
              <a:t>HR/Splats – Customer Sentiment 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1515733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33960" y="1931527"/>
            <a:ext cx="5256212" cy="1876543"/>
          </a:xfrm>
        </p:spPr>
        <p:txBody>
          <a:bodyPr/>
          <a:lstStyle/>
          <a:p>
            <a:pPr>
              <a:defRPr/>
            </a:pPr>
            <a:r>
              <a:rPr lang="en-US" b="1" i="1" dirty="0"/>
              <a:t>According to Reddit, over 30% of members have a negative sentiment on heart rate zones and Splat points </a:t>
            </a:r>
            <a:endParaRPr b="1" i="1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>
            <a:off x="6461760" y="826168"/>
            <a:ext cx="0" cy="5411120"/>
          </a:xfrm>
          <a:prstGeom prst="line">
            <a:avLst/>
          </a:prstGeom>
          <a:ln w="15875" cap="rnd">
            <a:solidFill>
              <a:schemeClr val="accent4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0F69A8-966B-534E-9CC9-2B702E9E09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graph of a bar chart&#10;&#10;Description automatically generated">
            <a:extLst>
              <a:ext uri="{FF2B5EF4-FFF2-40B4-BE49-F238E27FC236}">
                <a16:creationId xmlns:a16="http://schemas.microsoft.com/office/drawing/2014/main" id="{47FE4AD1-4D9E-1645-A50F-FD3448C4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42" y="620713"/>
            <a:ext cx="3609046" cy="60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5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52608"/>
            <a:ext cx="6720067" cy="1069974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Rectangle 126">
            <a:extLst>
              <a:ext uri="{FF2B5EF4-FFF2-40B4-BE49-F238E27FC236}">
                <a16:creationId xmlns:a16="http://schemas.microsoft.com/office/drawing/2014/main" id="{501195AC-21AF-F44C-B2E8-3C7861BBEFA9}"/>
              </a:ext>
            </a:extLst>
          </p:cNvPr>
          <p:cNvSpPr/>
          <p:nvPr/>
        </p:nvSpPr>
        <p:spPr>
          <a:xfrm>
            <a:off x="1288224" y="1759709"/>
            <a:ext cx="1317942" cy="69342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rgbClr val="008081"/>
              </a:solidFill>
            </a:endParaRPr>
          </a:p>
        </p:txBody>
      </p:sp>
      <p:sp>
        <p:nvSpPr>
          <p:cNvPr id="61" name="Rectangle 127">
            <a:extLst>
              <a:ext uri="{FF2B5EF4-FFF2-40B4-BE49-F238E27FC236}">
                <a16:creationId xmlns:a16="http://schemas.microsoft.com/office/drawing/2014/main" id="{189AE740-924A-9043-A338-9EEF55B79242}"/>
              </a:ext>
            </a:extLst>
          </p:cNvPr>
          <p:cNvSpPr/>
          <p:nvPr/>
        </p:nvSpPr>
        <p:spPr>
          <a:xfrm>
            <a:off x="1274366" y="2669488"/>
            <a:ext cx="1317942" cy="6934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2" name="Rectangle 128">
            <a:extLst>
              <a:ext uri="{FF2B5EF4-FFF2-40B4-BE49-F238E27FC236}">
                <a16:creationId xmlns:a16="http://schemas.microsoft.com/office/drawing/2014/main" id="{8F3AB6F7-EBDC-6042-8696-481877DD90B7}"/>
              </a:ext>
            </a:extLst>
          </p:cNvPr>
          <p:cNvSpPr/>
          <p:nvPr/>
        </p:nvSpPr>
        <p:spPr>
          <a:xfrm>
            <a:off x="1274366" y="3568648"/>
            <a:ext cx="1317942" cy="6934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rgbClr val="4DB39A"/>
              </a:solidFill>
            </a:endParaRPr>
          </a:p>
        </p:txBody>
      </p:sp>
      <p:sp>
        <p:nvSpPr>
          <p:cNvPr id="63" name="Rectangle 129">
            <a:extLst>
              <a:ext uri="{FF2B5EF4-FFF2-40B4-BE49-F238E27FC236}">
                <a16:creationId xmlns:a16="http://schemas.microsoft.com/office/drawing/2014/main" id="{65F5FED8-C0CF-DF44-8F48-C5F25C6B0DC8}"/>
              </a:ext>
            </a:extLst>
          </p:cNvPr>
          <p:cNvSpPr/>
          <p:nvPr/>
        </p:nvSpPr>
        <p:spPr>
          <a:xfrm>
            <a:off x="1274366" y="4483048"/>
            <a:ext cx="1317942" cy="6934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rgbClr val="6FC2B4"/>
              </a:solidFill>
            </a:endParaRPr>
          </a:p>
        </p:txBody>
      </p:sp>
      <p:sp>
        <p:nvSpPr>
          <p:cNvPr id="64" name="Isosceles Triangle 137">
            <a:extLst>
              <a:ext uri="{FF2B5EF4-FFF2-40B4-BE49-F238E27FC236}">
                <a16:creationId xmlns:a16="http://schemas.microsoft.com/office/drawing/2014/main" id="{5B2344C9-E6C0-D749-BC51-3D24AC3B3823}"/>
              </a:ext>
            </a:extLst>
          </p:cNvPr>
          <p:cNvSpPr/>
          <p:nvPr/>
        </p:nvSpPr>
        <p:spPr>
          <a:xfrm rot="16200000">
            <a:off x="2220938" y="2977678"/>
            <a:ext cx="246381" cy="524078"/>
          </a:xfrm>
          <a:prstGeom prst="triangle">
            <a:avLst/>
          </a:prstGeom>
          <a:solidFill>
            <a:schemeClr val="tx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5" name="Round Same Side Corner Rectangle 138">
            <a:extLst>
              <a:ext uri="{FF2B5EF4-FFF2-40B4-BE49-F238E27FC236}">
                <a16:creationId xmlns:a16="http://schemas.microsoft.com/office/drawing/2014/main" id="{6002527F-EE9E-5D49-A0D6-C26566FC436D}"/>
              </a:ext>
            </a:extLst>
          </p:cNvPr>
          <p:cNvSpPr/>
          <p:nvPr/>
        </p:nvSpPr>
        <p:spPr>
          <a:xfrm rot="5400000">
            <a:off x="4298880" y="330141"/>
            <a:ext cx="673101" cy="5106688"/>
          </a:xfrm>
          <a:prstGeom prst="round2SameRect">
            <a:avLst>
              <a:gd name="adj1" fmla="val 31967"/>
              <a:gd name="adj2" fmla="val 0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91440" rIns="91440" bIns="91440" rtlCol="0" anchor="ctr">
            <a:noAutofit/>
          </a:bodyPr>
          <a:lstStyle/>
          <a:p>
            <a:pPr algn="ctr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</a:rPr>
              <a:t>Lift45 – Potential Solutions </a:t>
            </a:r>
          </a:p>
        </p:txBody>
      </p:sp>
      <p:sp>
        <p:nvSpPr>
          <p:cNvPr id="66" name="Isosceles Triangle 139">
            <a:extLst>
              <a:ext uri="{FF2B5EF4-FFF2-40B4-BE49-F238E27FC236}">
                <a16:creationId xmlns:a16="http://schemas.microsoft.com/office/drawing/2014/main" id="{6F17E49D-E316-7446-ADB6-66E66AB1530A}"/>
              </a:ext>
            </a:extLst>
          </p:cNvPr>
          <p:cNvSpPr/>
          <p:nvPr/>
        </p:nvSpPr>
        <p:spPr>
          <a:xfrm rot="16200000">
            <a:off x="2220938" y="2063278"/>
            <a:ext cx="246381" cy="524077"/>
          </a:xfrm>
          <a:prstGeom prst="triangle">
            <a:avLst/>
          </a:prstGeom>
          <a:solidFill>
            <a:schemeClr val="tx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1" name="Isosceles Triangle 139">
            <a:extLst>
              <a:ext uri="{FF2B5EF4-FFF2-40B4-BE49-F238E27FC236}">
                <a16:creationId xmlns:a16="http://schemas.microsoft.com/office/drawing/2014/main" id="{6CF6DBB9-8F08-8846-80FF-E862C56D76C5}"/>
              </a:ext>
            </a:extLst>
          </p:cNvPr>
          <p:cNvSpPr/>
          <p:nvPr/>
        </p:nvSpPr>
        <p:spPr>
          <a:xfrm rot="16200000">
            <a:off x="2206677" y="3876518"/>
            <a:ext cx="246381" cy="524882"/>
          </a:xfrm>
          <a:prstGeom prst="triangle">
            <a:avLst/>
          </a:prstGeom>
          <a:solidFill>
            <a:schemeClr val="tx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2" name="Rectangle 146">
            <a:extLst>
              <a:ext uri="{FF2B5EF4-FFF2-40B4-BE49-F238E27FC236}">
                <a16:creationId xmlns:a16="http://schemas.microsoft.com/office/drawing/2014/main" id="{3E1F5DA0-8381-5745-9C5E-8651976E3129}"/>
              </a:ext>
            </a:extLst>
          </p:cNvPr>
          <p:cNvSpPr/>
          <p:nvPr/>
        </p:nvSpPr>
        <p:spPr>
          <a:xfrm>
            <a:off x="3033509" y="1649220"/>
            <a:ext cx="635571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台灣百貨業特色與趨勢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ound Same Side Corner Rectangle 140">
            <a:extLst>
              <a:ext uri="{FF2B5EF4-FFF2-40B4-BE49-F238E27FC236}">
                <a16:creationId xmlns:a16="http://schemas.microsoft.com/office/drawing/2014/main" id="{8697F839-8B48-0543-A2CD-96DC39B858BB}"/>
              </a:ext>
            </a:extLst>
          </p:cNvPr>
          <p:cNvSpPr/>
          <p:nvPr/>
        </p:nvSpPr>
        <p:spPr>
          <a:xfrm rot="5400000">
            <a:off x="4298880" y="-567574"/>
            <a:ext cx="673101" cy="5106689"/>
          </a:xfrm>
          <a:prstGeom prst="round2SameRect">
            <a:avLst>
              <a:gd name="adj1" fmla="val 33169"/>
              <a:gd name="adj2" fmla="val 0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91440" rIns="91440" bIns="9144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Lift45 - Customer Sentiment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5" name="Round Same Side Corner Rectangle 132">
            <a:extLst>
              <a:ext uri="{FF2B5EF4-FFF2-40B4-BE49-F238E27FC236}">
                <a16:creationId xmlns:a16="http://schemas.microsoft.com/office/drawing/2014/main" id="{CE3A144F-B184-CE46-A168-8B205E9F91DA}"/>
              </a:ext>
            </a:extLst>
          </p:cNvPr>
          <p:cNvSpPr/>
          <p:nvPr/>
        </p:nvSpPr>
        <p:spPr>
          <a:xfrm rot="5400000">
            <a:off x="4298880" y="1245173"/>
            <a:ext cx="673101" cy="5106688"/>
          </a:xfrm>
          <a:prstGeom prst="round2SameRect">
            <a:avLst>
              <a:gd name="adj1" fmla="val 47596"/>
              <a:gd name="adj2" fmla="val 0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91440" rIns="91440" bIns="9144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HR/Splats – Customer Sentiment </a:t>
            </a:r>
          </a:p>
        </p:txBody>
      </p:sp>
      <p:sp>
        <p:nvSpPr>
          <p:cNvPr id="76" name="Isosceles Triangle 139">
            <a:extLst>
              <a:ext uri="{FF2B5EF4-FFF2-40B4-BE49-F238E27FC236}">
                <a16:creationId xmlns:a16="http://schemas.microsoft.com/office/drawing/2014/main" id="{D44EB719-9B17-994F-9C76-D94CF25ABD6C}"/>
              </a:ext>
            </a:extLst>
          </p:cNvPr>
          <p:cNvSpPr/>
          <p:nvPr/>
        </p:nvSpPr>
        <p:spPr>
          <a:xfrm rot="16200000">
            <a:off x="2212812" y="4796970"/>
            <a:ext cx="246381" cy="512612"/>
          </a:xfrm>
          <a:prstGeom prst="triangle">
            <a:avLst/>
          </a:prstGeom>
          <a:solidFill>
            <a:schemeClr val="tx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7" name="Round Same Side Corner Rectangle 134">
            <a:extLst>
              <a:ext uri="{FF2B5EF4-FFF2-40B4-BE49-F238E27FC236}">
                <a16:creationId xmlns:a16="http://schemas.microsoft.com/office/drawing/2014/main" id="{92A8DA2B-3851-0C49-AC5D-E804D22CC473}"/>
              </a:ext>
            </a:extLst>
          </p:cNvPr>
          <p:cNvSpPr/>
          <p:nvPr/>
        </p:nvSpPr>
        <p:spPr>
          <a:xfrm rot="5400000">
            <a:off x="4312295" y="2163381"/>
            <a:ext cx="673101" cy="5106688"/>
          </a:xfrm>
          <a:prstGeom prst="round2SameRect">
            <a:avLst>
              <a:gd name="adj1" fmla="val 46393"/>
              <a:gd name="adj2" fmla="val 0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91440" rIns="91440" bIns="9144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HR/Splats – Potential Solutions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C925EA16-9AA3-924D-B19F-1F74339FE98E}"/>
              </a:ext>
            </a:extLst>
          </p:cNvPr>
          <p:cNvSpPr txBox="1">
            <a:spLocks/>
          </p:cNvSpPr>
          <p:nvPr/>
        </p:nvSpPr>
        <p:spPr bwMode="auto">
          <a:xfrm>
            <a:off x="1373265" y="1581908"/>
            <a:ext cx="623777" cy="870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 i="1">
                <a:solidFill>
                  <a:schemeClr val="tx1"/>
                </a:solidFill>
                <a:latin typeface="Klavika Bold Condensed Italic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1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C6C09CC5-7600-854B-A117-674030F6C671}"/>
              </a:ext>
            </a:extLst>
          </p:cNvPr>
          <p:cNvSpPr txBox="1">
            <a:spLocks/>
          </p:cNvSpPr>
          <p:nvPr/>
        </p:nvSpPr>
        <p:spPr bwMode="auto">
          <a:xfrm>
            <a:off x="1373265" y="2492465"/>
            <a:ext cx="623777" cy="870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 i="1">
                <a:solidFill>
                  <a:schemeClr val="tx1"/>
                </a:solidFill>
                <a:latin typeface="Klavika Bold Condensed Italic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1FBD76F0-7A58-B943-B1DE-5E345219093D}"/>
              </a:ext>
            </a:extLst>
          </p:cNvPr>
          <p:cNvSpPr txBox="1">
            <a:spLocks/>
          </p:cNvSpPr>
          <p:nvPr/>
        </p:nvSpPr>
        <p:spPr bwMode="auto">
          <a:xfrm>
            <a:off x="1373264" y="3391588"/>
            <a:ext cx="623777" cy="870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 i="1">
                <a:solidFill>
                  <a:schemeClr val="tx1"/>
                </a:solidFill>
                <a:latin typeface="Klavika Bold Condensed Italic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3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57FC451A-3C42-3E4B-80D1-D5F955515387}"/>
              </a:ext>
            </a:extLst>
          </p:cNvPr>
          <p:cNvSpPr txBox="1">
            <a:spLocks/>
          </p:cNvSpPr>
          <p:nvPr/>
        </p:nvSpPr>
        <p:spPr bwMode="auto">
          <a:xfrm>
            <a:off x="1365143" y="4308596"/>
            <a:ext cx="623777" cy="870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 i="1">
                <a:solidFill>
                  <a:schemeClr val="tx1"/>
                </a:solidFill>
                <a:latin typeface="Klavika Bold Condensed Italic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4</a:t>
            </a:r>
          </a:p>
        </p:txBody>
      </p:sp>
      <p:sp>
        <p:nvSpPr>
          <p:cNvPr id="82" name="Rectangle 129">
            <a:extLst>
              <a:ext uri="{FF2B5EF4-FFF2-40B4-BE49-F238E27FC236}">
                <a16:creationId xmlns:a16="http://schemas.microsoft.com/office/drawing/2014/main" id="{C3ED496B-A8F6-6142-83E9-5BD059244D4D}"/>
              </a:ext>
            </a:extLst>
          </p:cNvPr>
          <p:cNvSpPr/>
          <p:nvPr/>
        </p:nvSpPr>
        <p:spPr bwMode="auto">
          <a:xfrm>
            <a:off x="1288224" y="5398080"/>
            <a:ext cx="1317942" cy="69342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rgbClr val="6FC2B4"/>
              </a:solidFill>
            </a:endParaRPr>
          </a:p>
        </p:txBody>
      </p:sp>
      <p:sp>
        <p:nvSpPr>
          <p:cNvPr id="85" name="Isosceles Triangle 139">
            <a:extLst>
              <a:ext uri="{FF2B5EF4-FFF2-40B4-BE49-F238E27FC236}">
                <a16:creationId xmlns:a16="http://schemas.microsoft.com/office/drawing/2014/main" id="{76680D76-6A26-A842-A607-949F2272A19A}"/>
              </a:ext>
            </a:extLst>
          </p:cNvPr>
          <p:cNvSpPr/>
          <p:nvPr/>
        </p:nvSpPr>
        <p:spPr bwMode="auto">
          <a:xfrm rot="16200000">
            <a:off x="2242475" y="5714611"/>
            <a:ext cx="246381" cy="512612"/>
          </a:xfrm>
          <a:prstGeom prst="triangle">
            <a:avLst/>
          </a:prstGeom>
          <a:solidFill>
            <a:schemeClr val="tx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83" name="Round Same Side Corner Rectangle 134">
            <a:extLst>
              <a:ext uri="{FF2B5EF4-FFF2-40B4-BE49-F238E27FC236}">
                <a16:creationId xmlns:a16="http://schemas.microsoft.com/office/drawing/2014/main" id="{BAFA5896-3D8E-B44A-A603-1F49EC16FA6D}"/>
              </a:ext>
            </a:extLst>
          </p:cNvPr>
          <p:cNvSpPr/>
          <p:nvPr/>
        </p:nvSpPr>
        <p:spPr bwMode="auto">
          <a:xfrm rot="5400000">
            <a:off x="4326153" y="3078413"/>
            <a:ext cx="673101" cy="5106688"/>
          </a:xfrm>
          <a:prstGeom prst="round2SameRect">
            <a:avLst>
              <a:gd name="adj1" fmla="val 46393"/>
              <a:gd name="adj2" fmla="val 0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91440" rIns="91440" bIns="9144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Overall Recommendations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ED6D51EB-7B95-4544-9F9D-14CCFC2E1C76}"/>
              </a:ext>
            </a:extLst>
          </p:cNvPr>
          <p:cNvSpPr txBox="1">
            <a:spLocks/>
          </p:cNvSpPr>
          <p:nvPr/>
        </p:nvSpPr>
        <p:spPr bwMode="auto">
          <a:xfrm>
            <a:off x="1379001" y="5223628"/>
            <a:ext cx="623777" cy="870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 i="1">
                <a:solidFill>
                  <a:schemeClr val="tx1"/>
                </a:solidFill>
                <a:latin typeface="Klavika Bold Condensed Italic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 bwMode="auto">
          <a:xfrm>
            <a:off x="410497" y="203524"/>
            <a:ext cx="10515600" cy="1365809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2"/>
                </a:solidFill>
                <a:latin typeface="Klavika Medium Condensed"/>
                <a:ea typeface="Source Sans Pro"/>
                <a:cs typeface="+mj-cs"/>
              </a:defRPr>
            </a:lvl1pPr>
          </a:lstStyle>
          <a:p>
            <a:pPr>
              <a:defRPr/>
            </a:pP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Although many are frustrated with how Orangetheory sets max HR and the difficulty to earn splats, many still find splat points a motivator and share their progress and strategies to stay in the orange zone</a:t>
            </a:r>
            <a:endParaRPr lang="en-US" sz="2400" b="1" i="1" dirty="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pic>
        <p:nvPicPr>
          <p:cNvPr id="4" name="Picture 3" descr="A graph with multiple colored bars&#10;&#10;Description automatically generated">
            <a:extLst>
              <a:ext uri="{FF2B5EF4-FFF2-40B4-BE49-F238E27FC236}">
                <a16:creationId xmlns:a16="http://schemas.microsoft.com/office/drawing/2014/main" id="{C6973A89-754B-BA40-9B1B-0807B645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7" y="1493133"/>
            <a:ext cx="11111746" cy="47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4038976"/>
            <a:ext cx="3214854" cy="2161306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“1250 Classes! …and, exactly 15,000 splats!</a:t>
            </a:r>
          </a:p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[Equates to a perfect 12.0 splats per class]”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488573" y="4038976"/>
            <a:ext cx="3214854" cy="189133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“My goodness, what a workout today, 40 splats to get the calorie burn!”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Motivation to earn splats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4038976"/>
            <a:ext cx="327417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“You can never get too many splat points, it just means you worked hard”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58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5/4/2023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4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6/30/2023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7/5/2023</a:t>
            </a:r>
          </a:p>
        </p:txBody>
      </p:sp>
      <p:pic>
        <p:nvPicPr>
          <p:cNvPr id="18" name="Graphic 58">
            <a:extLst>
              <a:ext uri="{FF2B5EF4-FFF2-40B4-BE49-F238E27FC236}">
                <a16:creationId xmlns:a16="http://schemas.microsoft.com/office/drawing/2014/main" id="{481EF05B-A2C5-814E-A033-B1F31AC1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68821" y="2106930"/>
            <a:ext cx="1223356" cy="1223356"/>
          </a:xfrm>
          <a:prstGeom prst="rect">
            <a:avLst/>
          </a:prstGeom>
        </p:spPr>
      </p:pic>
      <p:pic>
        <p:nvPicPr>
          <p:cNvPr id="20" name="Graphic 2">
            <a:extLst>
              <a:ext uri="{FF2B5EF4-FFF2-40B4-BE49-F238E27FC236}">
                <a16:creationId xmlns:a16="http://schemas.microsoft.com/office/drawing/2014/main" id="{2552B164-D967-4542-96A6-B77886AC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21176" y="560015"/>
            <a:ext cx="619080" cy="619080"/>
          </a:xfrm>
          <a:prstGeom prst="rect">
            <a:avLst/>
          </a:prstGeom>
        </p:spPr>
      </p:pic>
      <p:pic>
        <p:nvPicPr>
          <p:cNvPr id="21" name="Graphic 58">
            <a:extLst>
              <a:ext uri="{FF2B5EF4-FFF2-40B4-BE49-F238E27FC236}">
                <a16:creationId xmlns:a16="http://schemas.microsoft.com/office/drawing/2014/main" id="{938724CA-E200-5044-B4B0-9BC8DD24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02" t="19321" r="11366" b="14694"/>
          <a:stretch/>
        </p:blipFill>
        <p:spPr bwMode="auto">
          <a:xfrm>
            <a:off x="9199822" y="2106930"/>
            <a:ext cx="1246417" cy="1115454"/>
          </a:xfrm>
          <a:prstGeom prst="rect">
            <a:avLst/>
          </a:prstGeom>
        </p:spPr>
      </p:pic>
      <p:pic>
        <p:nvPicPr>
          <p:cNvPr id="26" name="Graphic 44">
            <a:extLst>
              <a:ext uri="{FF2B5EF4-FFF2-40B4-BE49-F238E27FC236}">
                <a16:creationId xmlns:a16="http://schemas.microsoft.com/office/drawing/2014/main" id="{9D3DE4F7-4958-294A-A723-7949ACFC7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680058" y="1979068"/>
            <a:ext cx="831883" cy="12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9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4052262"/>
            <a:ext cx="3214854" cy="2161306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“Once you feel like you’re at your max hold on a little longer, push a little harder, get in one more rep.”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488573" y="4037368"/>
            <a:ext cx="3214854" cy="189133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 also make sure to use proper form on row which is usually slower but with more leg power.”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Workout strategies to earn splats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4037368"/>
            <a:ext cx="327417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 have realized that I get the most splats overall when I start on the treads. My splats drop off some when I start on the rower in a 3G, and drastically when I start on the floor.”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58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6/23/2023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4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6/23/2023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7/22/2023</a:t>
            </a:r>
          </a:p>
        </p:txBody>
      </p:sp>
      <p:pic>
        <p:nvPicPr>
          <p:cNvPr id="20" name="Graphic 28">
            <a:extLst>
              <a:ext uri="{FF2B5EF4-FFF2-40B4-BE49-F238E27FC236}">
                <a16:creationId xmlns:a16="http://schemas.microsoft.com/office/drawing/2014/main" id="{4E2EA172-CD18-D545-8CE1-43ECF24C7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55878" y="572538"/>
            <a:ext cx="459059" cy="601645"/>
          </a:xfrm>
          <a:prstGeom prst="rect">
            <a:avLst/>
          </a:prstGeom>
        </p:spPr>
      </p:pic>
      <p:pic>
        <p:nvPicPr>
          <p:cNvPr id="21" name="Graphic 58">
            <a:extLst>
              <a:ext uri="{FF2B5EF4-FFF2-40B4-BE49-F238E27FC236}">
                <a16:creationId xmlns:a16="http://schemas.microsoft.com/office/drawing/2014/main" id="{BB729E6C-B2AF-4A4F-9BDC-A04BCA37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02" t="19321" r="11366" b="14694"/>
          <a:stretch/>
        </p:blipFill>
        <p:spPr bwMode="auto">
          <a:xfrm>
            <a:off x="1698402" y="2226777"/>
            <a:ext cx="1233069" cy="1103509"/>
          </a:xfrm>
          <a:prstGeom prst="rect">
            <a:avLst/>
          </a:prstGeom>
        </p:spPr>
      </p:pic>
      <p:pic>
        <p:nvPicPr>
          <p:cNvPr id="26" name="Graphic 30">
            <a:extLst>
              <a:ext uri="{FF2B5EF4-FFF2-40B4-BE49-F238E27FC236}">
                <a16:creationId xmlns:a16="http://schemas.microsoft.com/office/drawing/2014/main" id="{7D85F8E9-E3F0-0749-A70F-ED6337D0C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28350" y="2683109"/>
            <a:ext cx="1335300" cy="381514"/>
          </a:xfrm>
          <a:prstGeom prst="rect">
            <a:avLst/>
          </a:prstGeom>
        </p:spPr>
      </p:pic>
      <p:pic>
        <p:nvPicPr>
          <p:cNvPr id="27" name="Graphic 25">
            <a:extLst>
              <a:ext uri="{FF2B5EF4-FFF2-40B4-BE49-F238E27FC236}">
                <a16:creationId xmlns:a16="http://schemas.microsoft.com/office/drawing/2014/main" id="{0D566449-8AD2-0C47-ABA9-BA192A7D7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307178" y="2323545"/>
            <a:ext cx="1061634" cy="9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24956" y="4075468"/>
            <a:ext cx="3214854" cy="2161306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 be feeling like I am at my max already and my splat points are low.”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03403" y="4076327"/>
            <a:ext cx="3214854" cy="189133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“When </a:t>
            </a:r>
            <a:r>
              <a:rPr lang="en-US" sz="1600" dirty="0" err="1">
                <a:solidFill>
                  <a:schemeClr val="bg1"/>
                </a:solidFill>
              </a:rPr>
              <a:t>Im</a:t>
            </a:r>
            <a:r>
              <a:rPr lang="en-US" sz="1600" dirty="0">
                <a:solidFill>
                  <a:schemeClr val="bg1"/>
                </a:solidFill>
              </a:rPr>
              <a:t> on the rower my heart rate monitor is always in gray and I feel like </a:t>
            </a:r>
            <a:r>
              <a:rPr lang="en-US" sz="1600" dirty="0" err="1">
                <a:solidFill>
                  <a:schemeClr val="bg1"/>
                </a:solidFill>
              </a:rPr>
              <a:t>Im</a:t>
            </a:r>
            <a:r>
              <a:rPr lang="en-US" sz="1600" dirty="0">
                <a:solidFill>
                  <a:schemeClr val="bg1"/>
                </a:solidFill>
              </a:rPr>
              <a:t> in orange.”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Frustration over earning splats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4075468"/>
            <a:ext cx="327417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"Trying to go more by my feeling than the zone color, but the zones are part of why I pay for </a:t>
            </a:r>
            <a:r>
              <a:rPr lang="en-US" sz="1600" dirty="0" err="1">
                <a:solidFill>
                  <a:schemeClr val="bg1"/>
                </a:solidFill>
              </a:rPr>
              <a:t>otf</a:t>
            </a:r>
            <a:r>
              <a:rPr lang="en-US" sz="1600" dirty="0">
                <a:solidFill>
                  <a:schemeClr val="bg1"/>
                </a:solidFill>
              </a:rPr>
              <a:t> so its all kind of silly. Its a struggle to even get to low orange, so I know it’s off.”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58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6/23/2023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4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7/1/2023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7/19/2023</a:t>
            </a:r>
          </a:p>
        </p:txBody>
      </p:sp>
      <p:pic>
        <p:nvPicPr>
          <p:cNvPr id="27" name="Graphic 3">
            <a:extLst>
              <a:ext uri="{FF2B5EF4-FFF2-40B4-BE49-F238E27FC236}">
                <a16:creationId xmlns:a16="http://schemas.microsoft.com/office/drawing/2014/main" id="{16A3AF21-F4D9-A64C-A243-B3289A43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80002" y="569720"/>
            <a:ext cx="549415" cy="549415"/>
          </a:xfrm>
          <a:prstGeom prst="rect">
            <a:avLst/>
          </a:prstGeom>
        </p:spPr>
      </p:pic>
      <p:pic>
        <p:nvPicPr>
          <p:cNvPr id="26" name="Graphic 6">
            <a:extLst>
              <a:ext uri="{FF2B5EF4-FFF2-40B4-BE49-F238E27FC236}">
                <a16:creationId xmlns:a16="http://schemas.microsoft.com/office/drawing/2014/main" id="{538EA838-C529-6047-9DD6-93D8F058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92981" y="1726169"/>
            <a:ext cx="1478804" cy="1478804"/>
          </a:xfrm>
          <a:prstGeom prst="rect">
            <a:avLst/>
          </a:prstGeom>
        </p:spPr>
      </p:pic>
      <p:pic>
        <p:nvPicPr>
          <p:cNvPr id="18" name="Graphic 30">
            <a:extLst>
              <a:ext uri="{FF2B5EF4-FFF2-40B4-BE49-F238E27FC236}">
                <a16:creationId xmlns:a16="http://schemas.microsoft.com/office/drawing/2014/main" id="{1CF3A35D-E3EC-6346-B49B-18D0EC24F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186403" y="2354097"/>
            <a:ext cx="1819193" cy="519769"/>
          </a:xfrm>
          <a:prstGeom prst="rect">
            <a:avLst/>
          </a:prstGeom>
        </p:spPr>
      </p:pic>
      <p:pic>
        <p:nvPicPr>
          <p:cNvPr id="20" name="Graphic 78">
            <a:extLst>
              <a:ext uri="{FF2B5EF4-FFF2-40B4-BE49-F238E27FC236}">
                <a16:creationId xmlns:a16="http://schemas.microsoft.com/office/drawing/2014/main" id="{6D144CF8-AE0B-ED4A-9E4B-67DF5788C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020214" y="1726169"/>
            <a:ext cx="1478804" cy="14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34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4052262"/>
            <a:ext cx="3214854" cy="2161306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“Armband HRMs are notoriously finicky on rowers. Even with a properly relaxed grip and optimal placement, they can struggle to get an accurate reading.”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488573" y="4061433"/>
            <a:ext cx="3214854" cy="189133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 go to class quite a bit and my </a:t>
            </a:r>
            <a:r>
              <a:rPr lang="en-US" sz="1600" dirty="0" err="1">
                <a:solidFill>
                  <a:schemeClr val="bg1"/>
                </a:solidFill>
              </a:rPr>
              <a:t>MaxHR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hasnt</a:t>
            </a:r>
            <a:r>
              <a:rPr lang="en-US" sz="1600" dirty="0">
                <a:solidFill>
                  <a:schemeClr val="bg1"/>
                </a:solidFill>
              </a:rPr>
              <a:t> moved a single beat in a year (</a:t>
            </a:r>
            <a:r>
              <a:rPr lang="en-US" sz="1600" dirty="0" err="1">
                <a:solidFill>
                  <a:schemeClr val="bg1"/>
                </a:solidFill>
              </a:rPr>
              <a:t>thats</a:t>
            </a:r>
            <a:r>
              <a:rPr lang="en-US" sz="1600" dirty="0">
                <a:solidFill>
                  <a:schemeClr val="bg1"/>
                </a:solidFill>
              </a:rPr>
              <a:t> probably 200+ classes”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736364"/>
            <a:ext cx="10542086" cy="685800"/>
          </a:xfrm>
        </p:spPr>
        <p:txBody>
          <a:bodyPr/>
          <a:lstStyle/>
          <a:p>
            <a:pPr>
              <a:defRPr/>
            </a:pPr>
            <a:r>
              <a:rPr lang="en-US" sz="3600" b="1" i="1" dirty="0"/>
              <a:t>Dissatisfaction with </a:t>
            </a:r>
            <a:br>
              <a:rPr lang="en-US" sz="3600" b="1" i="1" dirty="0"/>
            </a:br>
            <a:r>
              <a:rPr lang="en-US" sz="3600" b="1" i="1" dirty="0"/>
              <a:t>metric equipment and algorithms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81850" y="4046539"/>
            <a:ext cx="327417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“Now even with the adaptive algorithm I still get plenty of 0’s.”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58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7/2/2023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4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7/17/2023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7/21/2023</a:t>
            </a:r>
          </a:p>
        </p:txBody>
      </p:sp>
      <p:pic>
        <p:nvPicPr>
          <p:cNvPr id="27" name="Graphic 3">
            <a:extLst>
              <a:ext uri="{FF2B5EF4-FFF2-40B4-BE49-F238E27FC236}">
                <a16:creationId xmlns:a16="http://schemas.microsoft.com/office/drawing/2014/main" id="{16A3AF21-F4D9-A64C-A243-B3289A43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289049" y="275611"/>
            <a:ext cx="549415" cy="549415"/>
          </a:xfrm>
          <a:prstGeom prst="rect">
            <a:avLst/>
          </a:prstGeom>
        </p:spPr>
      </p:pic>
      <p:pic>
        <p:nvPicPr>
          <p:cNvPr id="18" name="Graphic 30">
            <a:extLst>
              <a:ext uri="{FF2B5EF4-FFF2-40B4-BE49-F238E27FC236}">
                <a16:creationId xmlns:a16="http://schemas.microsoft.com/office/drawing/2014/main" id="{1CF3A35D-E3EC-6346-B49B-18D0EC24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07956" y="2399058"/>
            <a:ext cx="1819193" cy="519769"/>
          </a:xfrm>
          <a:prstGeom prst="rect">
            <a:avLst/>
          </a:prstGeom>
        </p:spPr>
      </p:pic>
      <p:pic>
        <p:nvPicPr>
          <p:cNvPr id="19" name="Graphic 36">
            <a:extLst>
              <a:ext uri="{FF2B5EF4-FFF2-40B4-BE49-F238E27FC236}">
                <a16:creationId xmlns:a16="http://schemas.microsoft.com/office/drawing/2014/main" id="{8EC95EAE-3E94-D74F-99BC-1CCF7D641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66111" y="2082404"/>
            <a:ext cx="1059778" cy="951636"/>
          </a:xfrm>
          <a:prstGeom prst="rect">
            <a:avLst/>
          </a:prstGeom>
        </p:spPr>
      </p:pic>
      <p:pic>
        <p:nvPicPr>
          <p:cNvPr id="21" name="Graphic 4">
            <a:extLst>
              <a:ext uri="{FF2B5EF4-FFF2-40B4-BE49-F238E27FC236}">
                <a16:creationId xmlns:a16="http://schemas.microsoft.com/office/drawing/2014/main" id="{A6EC4444-CF73-514F-ACA9-79BFC8E0A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270235" y="1742275"/>
            <a:ext cx="1059778" cy="13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694280"/>
            <a:ext cx="3244514" cy="2056627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3806359"/>
            <a:ext cx="3274174" cy="2161306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 had to send a message in app support to force mine to update. And its still off, but closer to accurate now. I wish they would leave it alone.”</a:t>
            </a:r>
          </a:p>
          <a:p>
            <a:pPr algn="ctr"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694280"/>
            <a:ext cx="3244514" cy="2056627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3833277"/>
            <a:ext cx="3214854" cy="2056627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 was told they will not adjust to a lower rate. “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694280"/>
            <a:ext cx="3244514" cy="2056627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18233" y="3834380"/>
            <a:ext cx="3214854" cy="2119165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</a:t>
            </a:r>
            <a:r>
              <a:rPr lang="en-US" sz="1600" dirty="0" err="1">
                <a:solidFill>
                  <a:schemeClr val="bg1"/>
                </a:solidFill>
              </a:rPr>
              <a:t>Dont</a:t>
            </a:r>
            <a:r>
              <a:rPr lang="en-US" sz="1600" dirty="0">
                <a:solidFill>
                  <a:schemeClr val="bg1"/>
                </a:solidFill>
              </a:rPr>
              <a:t> understand why OTF cant simply adjust HR at a members request w/o an on-line marathon. We’re adults paying good $ for membership - if we want to adjust our </a:t>
            </a:r>
            <a:r>
              <a:rPr lang="en-US" sz="1600" dirty="0" err="1">
                <a:solidFill>
                  <a:schemeClr val="bg1"/>
                </a:solidFill>
              </a:rPr>
              <a:t>MaxHR</a:t>
            </a:r>
            <a:r>
              <a:rPr lang="en-US" sz="1600" dirty="0">
                <a:solidFill>
                  <a:schemeClr val="bg1"/>
                </a:solidFill>
              </a:rPr>
              <a:t>, the only acceptable answer is yes.”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736364"/>
            <a:ext cx="10542086" cy="685800"/>
          </a:xfrm>
        </p:spPr>
        <p:txBody>
          <a:bodyPr/>
          <a:lstStyle/>
          <a:p>
            <a:pPr>
              <a:defRPr/>
            </a:pPr>
            <a:r>
              <a:rPr lang="en-US" sz="3600" b="1" i="1" dirty="0"/>
              <a:t>Difficulty in adjusting max HR</a:t>
            </a:r>
            <a:endParaRPr sz="36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58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7/1/2023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4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7/2/2023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7/7/2023</a:t>
            </a:r>
          </a:p>
        </p:txBody>
      </p:sp>
      <p:pic>
        <p:nvPicPr>
          <p:cNvPr id="27" name="Graphic 3">
            <a:extLst>
              <a:ext uri="{FF2B5EF4-FFF2-40B4-BE49-F238E27FC236}">
                <a16:creationId xmlns:a16="http://schemas.microsoft.com/office/drawing/2014/main" id="{16A3AF21-F4D9-A64C-A243-B3289A43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57675" y="832385"/>
            <a:ext cx="549415" cy="549415"/>
          </a:xfrm>
          <a:prstGeom prst="rect">
            <a:avLst/>
          </a:prstGeom>
        </p:spPr>
      </p:pic>
      <p:pic>
        <p:nvPicPr>
          <p:cNvPr id="19" name="Graphic 36">
            <a:extLst>
              <a:ext uri="{FF2B5EF4-FFF2-40B4-BE49-F238E27FC236}">
                <a16:creationId xmlns:a16="http://schemas.microsoft.com/office/drawing/2014/main" id="{8EC95EAE-3E94-D74F-99BC-1CCF7D64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566111" y="2082404"/>
            <a:ext cx="1059778" cy="951636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305705BE-109E-BA44-BC4B-48A385132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236522" y="1953054"/>
            <a:ext cx="1145970" cy="1145970"/>
          </a:xfrm>
          <a:prstGeom prst="rect">
            <a:avLst/>
          </a:prstGeom>
        </p:spPr>
      </p:pic>
      <p:pic>
        <p:nvPicPr>
          <p:cNvPr id="22" name="Graphic 59">
            <a:extLst>
              <a:ext uri="{FF2B5EF4-FFF2-40B4-BE49-F238E27FC236}">
                <a16:creationId xmlns:a16="http://schemas.microsoft.com/office/drawing/2014/main" id="{D205C0CD-02E2-0E42-BED2-988713B4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956045" y="2089700"/>
            <a:ext cx="944340" cy="9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3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4037855"/>
            <a:ext cx="321485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 noticed that people who attend OTF regularly get fewer splats.”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03403" y="4037855"/>
            <a:ext cx="3214854" cy="1775590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“Higher splats is not the goal. It's actually an indication of poor conditioning.”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Resulting in: Poor perception of splats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4037855"/>
            <a:ext cx="3274174" cy="1929810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“the benefits of exercising aren't dependent on how many 'splats' you get.”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58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6/23/2023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4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6/23/2023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38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7/22/2023</a:t>
            </a:r>
          </a:p>
        </p:txBody>
      </p:sp>
      <p:pic>
        <p:nvPicPr>
          <p:cNvPr id="19" name="Graphic 49">
            <a:extLst>
              <a:ext uri="{FF2B5EF4-FFF2-40B4-BE49-F238E27FC236}">
                <a16:creationId xmlns:a16="http://schemas.microsoft.com/office/drawing/2014/main" id="{32FE53E2-6EF2-2445-859C-CC24B349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35017" y="493294"/>
            <a:ext cx="685801" cy="685801"/>
          </a:xfrm>
          <a:prstGeom prst="rect">
            <a:avLst/>
          </a:prstGeom>
        </p:spPr>
      </p:pic>
      <p:pic>
        <p:nvPicPr>
          <p:cNvPr id="22" name="Graphic 14">
            <a:extLst>
              <a:ext uri="{FF2B5EF4-FFF2-40B4-BE49-F238E27FC236}">
                <a16:creationId xmlns:a16="http://schemas.microsoft.com/office/drawing/2014/main" id="{13488A67-7568-CD40-9880-87F3AD38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75396" y="1726385"/>
            <a:ext cx="1598475" cy="1598475"/>
          </a:xfrm>
          <a:prstGeom prst="rect">
            <a:avLst/>
          </a:prstGeom>
        </p:spPr>
      </p:pic>
      <p:pic>
        <p:nvPicPr>
          <p:cNvPr id="28" name="Graphic 8">
            <a:extLst>
              <a:ext uri="{FF2B5EF4-FFF2-40B4-BE49-F238E27FC236}">
                <a16:creationId xmlns:a16="http://schemas.microsoft.com/office/drawing/2014/main" id="{8C9B2251-D7E8-5545-87E9-6B9C8884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800000">
            <a:off x="5610345" y="2033433"/>
            <a:ext cx="1000969" cy="1000969"/>
          </a:xfrm>
          <a:prstGeom prst="rect">
            <a:avLst/>
          </a:prstGeom>
        </p:spPr>
      </p:pic>
      <p:pic>
        <p:nvPicPr>
          <p:cNvPr id="29" name="Graphic 58">
            <a:extLst>
              <a:ext uri="{FF2B5EF4-FFF2-40B4-BE49-F238E27FC236}">
                <a16:creationId xmlns:a16="http://schemas.microsoft.com/office/drawing/2014/main" id="{C0FCAE0B-3080-464D-ACD3-32248A763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02" t="19321" r="11366" b="14694"/>
          <a:stretch/>
        </p:blipFill>
        <p:spPr bwMode="auto">
          <a:xfrm>
            <a:off x="9080355" y="1839824"/>
            <a:ext cx="1436249" cy="128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2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i="1" dirty="0"/>
              <a:t>HR/Splats – Potential Solutions 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3710603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 bwMode="auto">
          <a:xfrm>
            <a:off x="838200" y="1365177"/>
            <a:ext cx="10515600" cy="106997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2"/>
                </a:solidFill>
                <a:latin typeface="Klavika Medium Condensed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HR/Splats Recommendations</a:t>
            </a:r>
            <a:endParaRPr sz="4000" b="1" i="1" dirty="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3" name="Subtitle 8"/>
          <p:cNvSpPr txBox="1"/>
          <p:nvPr/>
        </p:nvSpPr>
        <p:spPr bwMode="auto">
          <a:xfrm>
            <a:off x="2920276" y="2488699"/>
            <a:ext cx="7925202" cy="644354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</a:rPr>
              <a:t>Allow the members to adjust their max HR if desired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</a:rPr>
              <a:t>to induce positive reinforcement of exercising with splats instead of inducing frustration and disappointment</a:t>
            </a:r>
          </a:p>
        </p:txBody>
      </p:sp>
      <p:sp>
        <p:nvSpPr>
          <p:cNvPr id="6" name="Subtitle 8"/>
          <p:cNvSpPr txBox="1"/>
          <p:nvPr/>
        </p:nvSpPr>
        <p:spPr bwMode="auto">
          <a:xfrm>
            <a:off x="2920275" y="3596851"/>
            <a:ext cx="7693709" cy="917278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Modify the algorithm 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so that auto adjustments to max HR are made regularly and are not raised to unreachable levels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1914512" y="2522787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914512" y="3565724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408603-E344-804C-BC53-4A10DEA00490}"/>
              </a:ext>
            </a:extLst>
          </p:cNvPr>
          <p:cNvSpPr/>
          <p:nvPr/>
        </p:nvSpPr>
        <p:spPr bwMode="auto">
          <a:xfrm>
            <a:off x="1914512" y="4829294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Subtitle 8">
            <a:extLst>
              <a:ext uri="{FF2B5EF4-FFF2-40B4-BE49-F238E27FC236}">
                <a16:creationId xmlns:a16="http://schemas.microsoft.com/office/drawing/2014/main" id="{036FAEF0-F3D7-7946-BA8B-543D939E6C13}"/>
              </a:ext>
            </a:extLst>
          </p:cNvPr>
          <p:cNvSpPr txBox="1"/>
          <p:nvPr/>
        </p:nvSpPr>
        <p:spPr bwMode="auto">
          <a:xfrm>
            <a:off x="2920276" y="4829294"/>
            <a:ext cx="7206164" cy="917278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Develop chest straps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for monitoring heart rates to reduce inaccuracies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B188E-E22B-924E-9496-93A692C86834}"/>
              </a:ext>
            </a:extLst>
          </p:cNvPr>
          <p:cNvSpPr txBox="1"/>
          <p:nvPr/>
        </p:nvSpPr>
        <p:spPr>
          <a:xfrm>
            <a:off x="5903089" y="2997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Graphic 36">
            <a:extLst>
              <a:ext uri="{FF2B5EF4-FFF2-40B4-BE49-F238E27FC236}">
                <a16:creationId xmlns:a16="http://schemas.microsoft.com/office/drawing/2014/main" id="{D5B3E55A-276D-5646-A574-BB4A422E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10899" y="5047678"/>
            <a:ext cx="431137" cy="387143"/>
          </a:xfrm>
          <a:prstGeom prst="rect">
            <a:avLst/>
          </a:prstGeom>
        </p:spPr>
      </p:pic>
      <p:pic>
        <p:nvPicPr>
          <p:cNvPr id="16" name="Graphic 30">
            <a:extLst>
              <a:ext uri="{FF2B5EF4-FFF2-40B4-BE49-F238E27FC236}">
                <a16:creationId xmlns:a16="http://schemas.microsoft.com/office/drawing/2014/main" id="{837F3D48-A95B-104F-9370-FF2BEDDB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98000" y="3740057"/>
            <a:ext cx="256934" cy="468857"/>
          </a:xfrm>
          <a:prstGeom prst="rect">
            <a:avLst/>
          </a:prstGeom>
        </p:spPr>
      </p:pic>
      <p:pic>
        <p:nvPicPr>
          <p:cNvPr id="17" name="Graphic 39">
            <a:extLst>
              <a:ext uri="{FF2B5EF4-FFF2-40B4-BE49-F238E27FC236}">
                <a16:creationId xmlns:a16="http://schemas.microsoft.com/office/drawing/2014/main" id="{7D9FEEC7-61C8-F847-86E8-E57369CBC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130508" y="2728979"/>
            <a:ext cx="411528" cy="41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i="1" dirty="0"/>
              <a:t>Overall Recommendations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236945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i="1" dirty="0"/>
              <a:t>Lift45 – Customer Sentiment </a:t>
            </a:r>
            <a:endParaRPr b="1"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 bwMode="auto">
          <a:xfrm>
            <a:off x="838200" y="1365177"/>
            <a:ext cx="10515600" cy="106997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2"/>
                </a:solidFill>
                <a:latin typeface="Klavika Medium Condensed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Overall Recommendations</a:t>
            </a:r>
            <a:endParaRPr sz="4000" b="1" i="1" dirty="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3" name="Subtitle 8"/>
          <p:cNvSpPr txBox="1"/>
          <p:nvPr/>
        </p:nvSpPr>
        <p:spPr bwMode="auto">
          <a:xfrm>
            <a:off x="2920276" y="2488699"/>
            <a:ext cx="7925202" cy="644354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</a:rPr>
              <a:t>Educate members with fitness knowledge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</a:rPr>
              <a:t>on the benefits of exercise and recognize the role that diet and physiological factors play in calories burned</a:t>
            </a:r>
          </a:p>
        </p:txBody>
      </p:sp>
      <p:sp>
        <p:nvSpPr>
          <p:cNvPr id="6" name="Subtitle 8"/>
          <p:cNvSpPr txBox="1"/>
          <p:nvPr/>
        </p:nvSpPr>
        <p:spPr bwMode="auto">
          <a:xfrm>
            <a:off x="2920275" y="3596851"/>
            <a:ext cx="7693709" cy="917278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Provide comparative metrics 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(e.g., calories) from members with similar height, weight, gender, and age.     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1914512" y="2522787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914512" y="3565724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408603-E344-804C-BC53-4A10DEA00490}"/>
              </a:ext>
            </a:extLst>
          </p:cNvPr>
          <p:cNvSpPr/>
          <p:nvPr/>
        </p:nvSpPr>
        <p:spPr bwMode="auto">
          <a:xfrm>
            <a:off x="1914512" y="4608661"/>
            <a:ext cx="823912" cy="823912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Subtitle 8">
            <a:extLst>
              <a:ext uri="{FF2B5EF4-FFF2-40B4-BE49-F238E27FC236}">
                <a16:creationId xmlns:a16="http://schemas.microsoft.com/office/drawing/2014/main" id="{036FAEF0-F3D7-7946-BA8B-543D939E6C13}"/>
              </a:ext>
            </a:extLst>
          </p:cNvPr>
          <p:cNvSpPr txBox="1"/>
          <p:nvPr/>
        </p:nvSpPr>
        <p:spPr bwMode="auto">
          <a:xfrm>
            <a:off x="2920276" y="4608661"/>
            <a:ext cx="7206164" cy="917278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2"/>
                </a:solidFill>
                <a:latin typeface="Source Sans Pro"/>
                <a:ea typeface="Source Sans Pro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Provide frequent training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to individual locations’ </a:t>
            </a: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staff and coaches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to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</a:rPr>
              <a:t>e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nsure consistency in policy enforcement and class quality across locations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B188E-E22B-924E-9496-93A692C86834}"/>
              </a:ext>
            </a:extLst>
          </p:cNvPr>
          <p:cNvSpPr txBox="1"/>
          <p:nvPr/>
        </p:nvSpPr>
        <p:spPr>
          <a:xfrm>
            <a:off x="5903089" y="2997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Graphic 26">
            <a:extLst>
              <a:ext uri="{FF2B5EF4-FFF2-40B4-BE49-F238E27FC236}">
                <a16:creationId xmlns:a16="http://schemas.microsoft.com/office/drawing/2014/main" id="{69EB48B5-1BAE-C846-A78F-7D739398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10058" y="2694979"/>
            <a:ext cx="479528" cy="479528"/>
          </a:xfrm>
          <a:prstGeom prst="rect">
            <a:avLst/>
          </a:prstGeom>
        </p:spPr>
      </p:pic>
      <p:pic>
        <p:nvPicPr>
          <p:cNvPr id="23" name="Graphic 30">
            <a:extLst>
              <a:ext uri="{FF2B5EF4-FFF2-40B4-BE49-F238E27FC236}">
                <a16:creationId xmlns:a16="http://schemas.microsoft.com/office/drawing/2014/main" id="{9858781A-38B1-9040-91F7-7E6F8A45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98001" y="3782188"/>
            <a:ext cx="256934" cy="468857"/>
          </a:xfrm>
          <a:prstGeom prst="rect">
            <a:avLst/>
          </a:prstGeom>
        </p:spPr>
      </p:pic>
      <p:pic>
        <p:nvPicPr>
          <p:cNvPr id="24" name="Graphic 63">
            <a:extLst>
              <a:ext uri="{FF2B5EF4-FFF2-40B4-BE49-F238E27FC236}">
                <a16:creationId xmlns:a16="http://schemas.microsoft.com/office/drawing/2014/main" id="{3696EAEE-7087-FA48-97FD-779764E4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99221" y="4684327"/>
            <a:ext cx="654493" cy="6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8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 bwMode="auto">
          <a:xfrm>
            <a:off x="687729" y="2894013"/>
            <a:ext cx="10515600" cy="1069974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2"/>
                </a:solidFill>
                <a:latin typeface="Klavika Medium Condensed"/>
                <a:ea typeface="Source Sans Pro"/>
                <a:cs typeface="+mj-cs"/>
              </a:defRPr>
            </a:lvl1pPr>
          </a:lstStyle>
          <a:p>
            <a:pPr algn="ctr">
              <a:defRPr/>
            </a:pPr>
            <a:r>
              <a:rPr lang="en-US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Thank you for listening!</a:t>
            </a:r>
            <a:endParaRPr b="1" i="1" dirty="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33960" y="1931528"/>
            <a:ext cx="5256212" cy="1600200"/>
          </a:xfrm>
        </p:spPr>
        <p:txBody>
          <a:bodyPr/>
          <a:lstStyle/>
          <a:p>
            <a:pPr>
              <a:defRPr/>
            </a:pPr>
            <a:r>
              <a:rPr lang="en-US" b="1" i="1" dirty="0"/>
              <a:t>According to Reddit, over 60% of members have a positive sentiment on Lift45</a:t>
            </a:r>
            <a:endParaRPr b="1" i="1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>
            <a:off x="6461760" y="826168"/>
            <a:ext cx="0" cy="5411120"/>
          </a:xfrm>
          <a:prstGeom prst="line">
            <a:avLst/>
          </a:prstGeom>
          <a:ln w="15875" cap="rnd">
            <a:solidFill>
              <a:schemeClr val="accent4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0F69A8-966B-534E-9CC9-2B702E9E09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F6EBEC60-2748-AF4E-95C9-D64D8F05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04937" y="1063401"/>
            <a:ext cx="3275692" cy="55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3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F453F8B1-00F2-4D49-8382-9BCE2E5A6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1"/>
          <a:stretch/>
        </p:blipFill>
        <p:spPr>
          <a:xfrm>
            <a:off x="838200" y="1410121"/>
            <a:ext cx="10515600" cy="5118003"/>
          </a:xfrm>
          <a:prstGeom prst="rect">
            <a:avLst/>
          </a:prstGeom>
        </p:spPr>
      </p:pic>
      <p:sp>
        <p:nvSpPr>
          <p:cNvPr id="2" name="Title 3"/>
          <p:cNvSpPr txBox="1"/>
          <p:nvPr/>
        </p:nvSpPr>
        <p:spPr bwMode="auto">
          <a:xfrm>
            <a:off x="410497" y="127324"/>
            <a:ext cx="10515600" cy="1365809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2"/>
                </a:solidFill>
                <a:latin typeface="Klavika Medium Condensed"/>
                <a:ea typeface="Source Sans Pro"/>
                <a:cs typeface="+mj-cs"/>
              </a:defRPr>
            </a:lvl1pPr>
          </a:lstStyle>
          <a:p>
            <a:pPr>
              <a:defRPr/>
            </a:pPr>
            <a:r>
              <a:rPr lang="en-US" sz="2700" b="1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Many enjoy the exercise content of Lift45 and pairing it with Orange 60, but some dislike the exercise content, course availability, and course format and equipment</a:t>
            </a:r>
            <a:endParaRPr sz="2700" b="1" i="1" dirty="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5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4076327"/>
            <a:ext cx="3244514" cy="1674580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4076327"/>
            <a:ext cx="3244514" cy="1674580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03403" y="4215325"/>
            <a:ext cx="3214854" cy="1674580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 imagine the 30 minute block allows the coach to stress less about the template and they can move around watching </a:t>
            </a:r>
            <a:r>
              <a:rPr lang="en-US" sz="1600" dirty="0" err="1">
                <a:solidFill>
                  <a:schemeClr val="bg1"/>
                </a:solidFill>
              </a:rPr>
              <a:t>everyones</a:t>
            </a:r>
            <a:r>
              <a:rPr lang="en-US" sz="1600" dirty="0">
                <a:solidFill>
                  <a:schemeClr val="bg1"/>
                </a:solidFill>
              </a:rPr>
              <a:t> form.”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4076327"/>
            <a:ext cx="3244514" cy="1674580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 Enjoy templates with longer blocks </a:t>
            </a:r>
            <a:endParaRPr sz="3600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4217144"/>
            <a:ext cx="3214854" cy="1944549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 enjoyed the 30 min block because it made it easier to go slow and lift heavy.”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4215325"/>
            <a:ext cx="3214854" cy="1828801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Yoooo</a:t>
            </a:r>
            <a:r>
              <a:rPr lang="en-US" sz="1600" dirty="0">
                <a:solidFill>
                  <a:schemeClr val="bg1"/>
                </a:solidFill>
              </a:rPr>
              <a:t> this template KICKED MY A$$!!! I got 24 splats and I never go for splats in a Lift, I usually stay in green!”</a:t>
            </a:r>
          </a:p>
        </p:txBody>
      </p:sp>
      <p:pic>
        <p:nvPicPr>
          <p:cNvPr id="9" name="Graphic 50">
            <a:extLst>
              <a:ext uri="{FF2B5EF4-FFF2-40B4-BE49-F238E27FC236}">
                <a16:creationId xmlns:a16="http://schemas.microsoft.com/office/drawing/2014/main" id="{17E0EE91-C7C7-5642-A31A-7C4F3124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005941" y="1629078"/>
            <a:ext cx="2180118" cy="2180118"/>
          </a:xfrm>
          <a:prstGeom prst="rect">
            <a:avLst/>
          </a:prstGeom>
        </p:spPr>
      </p:pic>
      <p:pic>
        <p:nvPicPr>
          <p:cNvPr id="10" name="Graphic 2">
            <a:extLst>
              <a:ext uri="{FF2B5EF4-FFF2-40B4-BE49-F238E27FC236}">
                <a16:creationId xmlns:a16="http://schemas.microsoft.com/office/drawing/2014/main" id="{42A09295-6A25-DA43-8A2D-937DBBF8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294225" y="2089756"/>
            <a:ext cx="960443" cy="1258761"/>
          </a:xfrm>
          <a:prstGeom prst="rect">
            <a:avLst/>
          </a:prstGeom>
        </p:spPr>
      </p:pic>
      <p:pic>
        <p:nvPicPr>
          <p:cNvPr id="11" name="Graphic 58">
            <a:extLst>
              <a:ext uri="{FF2B5EF4-FFF2-40B4-BE49-F238E27FC236}">
                <a16:creationId xmlns:a16="http://schemas.microsoft.com/office/drawing/2014/main" id="{D35C45CF-CC4A-004C-A879-6FCDD723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02" t="19321" r="11366" b="14694"/>
          <a:stretch/>
        </p:blipFill>
        <p:spPr bwMode="auto">
          <a:xfrm>
            <a:off x="1740715" y="2137923"/>
            <a:ext cx="1442659" cy="1291077"/>
          </a:xfrm>
          <a:prstGeom prst="rect">
            <a:avLst/>
          </a:prstGeom>
        </p:spPr>
      </p:pic>
      <p:pic>
        <p:nvPicPr>
          <p:cNvPr id="20" name="Graphic 2">
            <a:extLst>
              <a:ext uri="{FF2B5EF4-FFF2-40B4-BE49-F238E27FC236}">
                <a16:creationId xmlns:a16="http://schemas.microsoft.com/office/drawing/2014/main" id="{12CE0FE2-8645-0B46-AA62-B64DD9300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40715" y="607180"/>
            <a:ext cx="531271" cy="5312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52767F-2910-4746-BA7D-18C5C3E78580}"/>
              </a:ext>
            </a:extLst>
          </p:cNvPr>
          <p:cNvSpPr txBox="1"/>
          <p:nvPr/>
        </p:nvSpPr>
        <p:spPr>
          <a:xfrm>
            <a:off x="1335017" y="6028902"/>
            <a:ext cx="196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7/17/2023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FB1CE-BBF2-3947-A0E2-3488F3D29BD5}"/>
              </a:ext>
            </a:extLst>
          </p:cNvPr>
          <p:cNvSpPr txBox="1"/>
          <p:nvPr/>
        </p:nvSpPr>
        <p:spPr bwMode="auto">
          <a:xfrm>
            <a:off x="5067744" y="6028902"/>
            <a:ext cx="196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7/18/2023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AA096A-BA8F-3D4C-B1CA-B27F98DBB4B6}"/>
              </a:ext>
            </a:extLst>
          </p:cNvPr>
          <p:cNvSpPr txBox="1"/>
          <p:nvPr/>
        </p:nvSpPr>
        <p:spPr bwMode="auto">
          <a:xfrm>
            <a:off x="8800471" y="6028902"/>
            <a:ext cx="205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7/19/2023</a:t>
            </a:r>
          </a:p>
        </p:txBody>
      </p:sp>
    </p:spTree>
    <p:extLst>
      <p:ext uri="{BB962C8B-B14F-4D97-AF65-F5344CB8AC3E}">
        <p14:creationId xmlns:p14="http://schemas.microsoft.com/office/powerpoint/2010/main" val="340060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4076327"/>
            <a:ext cx="3244514" cy="1674580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4076327"/>
            <a:ext cx="3244514" cy="1674580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03403" y="4215325"/>
            <a:ext cx="3214854" cy="1674580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“It was a game changer- my body felt muscles it </a:t>
            </a:r>
            <a:r>
              <a:rPr lang="en-US" sz="1600" dirty="0" err="1">
                <a:solidFill>
                  <a:schemeClr val="bg1"/>
                </a:solidFill>
              </a:rPr>
              <a:t>hasnt</a:t>
            </a:r>
            <a:r>
              <a:rPr lang="en-US" sz="1600" dirty="0">
                <a:solidFill>
                  <a:schemeClr val="bg1"/>
                </a:solidFill>
              </a:rPr>
              <a:t> felt in forever! I loved it.”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4076327"/>
            <a:ext cx="3244514" cy="1674580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 Love focus on strength training</a:t>
            </a:r>
            <a:endParaRPr sz="3600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4254983"/>
            <a:ext cx="3214854" cy="194454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 LOVE it. My goals are now more in strength training, building muscle, especially as a woman 45y/o +.”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4215325"/>
            <a:ext cx="3214854" cy="1828801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 started adding lift classes about a year ago, and that is when I finally started to notice more muscle definition. I got guns now, baby!”</a:t>
            </a:r>
          </a:p>
        </p:txBody>
      </p:sp>
      <p:pic>
        <p:nvPicPr>
          <p:cNvPr id="20" name="Graphic 2">
            <a:extLst>
              <a:ext uri="{FF2B5EF4-FFF2-40B4-BE49-F238E27FC236}">
                <a16:creationId xmlns:a16="http://schemas.microsoft.com/office/drawing/2014/main" id="{12CE0FE2-8645-0B46-AA62-B64DD930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51917" y="575822"/>
            <a:ext cx="531271" cy="531271"/>
          </a:xfrm>
          <a:prstGeom prst="rect">
            <a:avLst/>
          </a:prstGeom>
        </p:spPr>
      </p:pic>
      <p:pic>
        <p:nvPicPr>
          <p:cNvPr id="13" name="Graphic 10">
            <a:extLst>
              <a:ext uri="{FF2B5EF4-FFF2-40B4-BE49-F238E27FC236}">
                <a16:creationId xmlns:a16="http://schemas.microsoft.com/office/drawing/2014/main" id="{3ACA7A5C-1BFF-4245-BB31-1AE04AD0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83" t="9335" r="9784" b="15084"/>
          <a:stretch/>
        </p:blipFill>
        <p:spPr bwMode="auto">
          <a:xfrm>
            <a:off x="5361342" y="1982172"/>
            <a:ext cx="1353421" cy="1291077"/>
          </a:xfrm>
          <a:prstGeom prst="rect">
            <a:avLst/>
          </a:prstGeom>
        </p:spPr>
      </p:pic>
      <p:pic>
        <p:nvPicPr>
          <p:cNvPr id="18" name="Graphic 58">
            <a:extLst>
              <a:ext uri="{FF2B5EF4-FFF2-40B4-BE49-F238E27FC236}">
                <a16:creationId xmlns:a16="http://schemas.microsoft.com/office/drawing/2014/main" id="{446D7212-D9AD-BF4D-9638-D7EAF6AA2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72014" y="2078878"/>
            <a:ext cx="1291076" cy="1291076"/>
          </a:xfrm>
          <a:prstGeom prst="rect">
            <a:avLst/>
          </a:prstGeom>
        </p:spPr>
      </p:pic>
      <p:pic>
        <p:nvPicPr>
          <p:cNvPr id="19" name="Graphic 58">
            <a:extLst>
              <a:ext uri="{FF2B5EF4-FFF2-40B4-BE49-F238E27FC236}">
                <a16:creationId xmlns:a16="http://schemas.microsoft.com/office/drawing/2014/main" id="{27E6CEAE-E4E6-E245-8284-F93B7142DE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02" t="19321" r="11366" b="14694"/>
          <a:stretch/>
        </p:blipFill>
        <p:spPr bwMode="auto">
          <a:xfrm>
            <a:off x="9107397" y="2078878"/>
            <a:ext cx="1442658" cy="12910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C56C34-C3D0-AA46-8CB0-0CDC575E2E6E}"/>
              </a:ext>
            </a:extLst>
          </p:cNvPr>
          <p:cNvSpPr txBox="1"/>
          <p:nvPr/>
        </p:nvSpPr>
        <p:spPr bwMode="auto">
          <a:xfrm>
            <a:off x="1335017" y="6028902"/>
            <a:ext cx="194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6/8/2023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08D3C-A35A-C44C-8D4C-5AF145CA1EC3}"/>
              </a:ext>
            </a:extLst>
          </p:cNvPr>
          <p:cNvSpPr txBox="1"/>
          <p:nvPr/>
        </p:nvSpPr>
        <p:spPr bwMode="auto">
          <a:xfrm>
            <a:off x="5067745" y="6028902"/>
            <a:ext cx="194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6/17/2023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D6936D-AD71-0B4F-A803-6285620D9BDB}"/>
              </a:ext>
            </a:extLst>
          </p:cNvPr>
          <p:cNvSpPr txBox="1"/>
          <p:nvPr/>
        </p:nvSpPr>
        <p:spPr bwMode="auto">
          <a:xfrm>
            <a:off x="8800471" y="6028902"/>
            <a:ext cx="205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6/18/2023</a:t>
            </a:r>
          </a:p>
        </p:txBody>
      </p:sp>
    </p:spTree>
    <p:extLst>
      <p:ext uri="{BB962C8B-B14F-4D97-AF65-F5344CB8AC3E}">
        <p14:creationId xmlns:p14="http://schemas.microsoft.com/office/powerpoint/2010/main" val="287081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4076327"/>
            <a:ext cx="3244514" cy="1674580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4076327"/>
            <a:ext cx="3244514" cy="1674580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12711" y="4215325"/>
            <a:ext cx="3214854" cy="1674580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 love doing lifts and then a 60 Monday mornings, best way to start the week!” 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4076327"/>
            <a:ext cx="3244514" cy="1674580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Often pair Lift45 with Orange 60</a:t>
            </a:r>
            <a:endParaRPr sz="3600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9434" y="4267897"/>
            <a:ext cx="3214854" cy="1944549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”I think they are a great supplement after the regular 60 minute! Especially because you only lift for about 15-20 mins in a 3G.”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57712" y="4200101"/>
            <a:ext cx="3214854" cy="1828801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“I do this every Sunday too! I like the cardio between lifting.”</a:t>
            </a:r>
          </a:p>
          <a:p>
            <a:pPr algn="ctr"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0" name="Graphic 2">
            <a:extLst>
              <a:ext uri="{FF2B5EF4-FFF2-40B4-BE49-F238E27FC236}">
                <a16:creationId xmlns:a16="http://schemas.microsoft.com/office/drawing/2014/main" id="{12CE0FE2-8645-0B46-AA62-B64DD930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98744" y="575822"/>
            <a:ext cx="531271" cy="531271"/>
          </a:xfrm>
          <a:prstGeom prst="rect">
            <a:avLst/>
          </a:prstGeom>
        </p:spPr>
      </p:pic>
      <p:pic>
        <p:nvPicPr>
          <p:cNvPr id="14" name="Graphic 33">
            <a:extLst>
              <a:ext uri="{FF2B5EF4-FFF2-40B4-BE49-F238E27FC236}">
                <a16:creationId xmlns:a16="http://schemas.microsoft.com/office/drawing/2014/main" id="{1799C6AA-BA50-634E-88B3-AE336FE4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17957" y="2151472"/>
            <a:ext cx="1356085" cy="1135325"/>
          </a:xfrm>
          <a:prstGeom prst="rect">
            <a:avLst/>
          </a:prstGeom>
        </p:spPr>
      </p:pic>
      <p:pic>
        <p:nvPicPr>
          <p:cNvPr id="21" name="Graphic 11">
            <a:extLst>
              <a:ext uri="{FF2B5EF4-FFF2-40B4-BE49-F238E27FC236}">
                <a16:creationId xmlns:a16="http://schemas.microsoft.com/office/drawing/2014/main" id="{FE340175-E2CB-1F4C-9C72-120A431B4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198055" y="2155221"/>
            <a:ext cx="1241763" cy="1135325"/>
          </a:xfrm>
          <a:prstGeom prst="rect">
            <a:avLst/>
          </a:prstGeom>
        </p:spPr>
      </p:pic>
      <p:pic>
        <p:nvPicPr>
          <p:cNvPr id="22" name="Graphic 86">
            <a:extLst>
              <a:ext uri="{FF2B5EF4-FFF2-40B4-BE49-F238E27FC236}">
                <a16:creationId xmlns:a16="http://schemas.microsoft.com/office/drawing/2014/main" id="{F93BDD65-6612-7A48-9F34-B318D15A0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18795" y="2024738"/>
            <a:ext cx="1397516" cy="13975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8" y="6028902"/>
            <a:ext cx="218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6/19/2023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5" y="6028902"/>
            <a:ext cx="238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7/11/2023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46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Reddit, 7/22/2023</a:t>
            </a:r>
          </a:p>
        </p:txBody>
      </p:sp>
    </p:spTree>
    <p:extLst>
      <p:ext uri="{BB962C8B-B14F-4D97-AF65-F5344CB8AC3E}">
        <p14:creationId xmlns:p14="http://schemas.microsoft.com/office/powerpoint/2010/main" val="172952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2AB0CEC-85B6-4E4E-858F-32123D2E8B72}"/>
              </a:ext>
            </a:extLst>
          </p:cNvPr>
          <p:cNvSpPr/>
          <p:nvPr/>
        </p:nvSpPr>
        <p:spPr bwMode="auto">
          <a:xfrm>
            <a:off x="4473743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9D00EF-665C-7248-8D91-38D801FF15F4}"/>
              </a:ext>
            </a:extLst>
          </p:cNvPr>
          <p:cNvSpPr/>
          <p:nvPr/>
        </p:nvSpPr>
        <p:spPr>
          <a:xfrm>
            <a:off x="810126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 bwMode="auto">
          <a:xfrm>
            <a:off x="810126" y="4037855"/>
            <a:ext cx="3214854" cy="2045558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“I'd upgrade my membership if they added more.”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 bwMode="auto">
          <a:xfrm>
            <a:off x="4503403" y="4037855"/>
            <a:ext cx="3214854" cy="1775590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“I love it! But they are moving the Lift classes to nonpeak times so I won't be able to attend any. I may switch to another gym due to this.”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D584A00-F66B-4A40-9DC4-503498E98804}"/>
              </a:ext>
            </a:extLst>
          </p:cNvPr>
          <p:cNvSpPr/>
          <p:nvPr/>
        </p:nvSpPr>
        <p:spPr bwMode="auto">
          <a:xfrm>
            <a:off x="8196680" y="3922106"/>
            <a:ext cx="3244514" cy="1828801"/>
          </a:xfrm>
          <a:prstGeom prst="wedgeRoundRectCallou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 b="1" i="1" dirty="0"/>
              <a:t>Lift45 classes aren’t available enough</a:t>
            </a:r>
            <a:endParaRPr sz="3600" b="1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3"/>
          </p:nvPr>
        </p:nvSpPr>
        <p:spPr bwMode="auto">
          <a:xfrm>
            <a:off x="8167020" y="4037855"/>
            <a:ext cx="3214854" cy="1929810"/>
          </a:xfrm>
        </p:spPr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</a:rPr>
              <a:t> “Love Lift45 but I can never get into the darned classes at my studio. They fill up quick!”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B30F-BDE1-104C-AA68-0804D5F7EFE0}"/>
              </a:ext>
            </a:extLst>
          </p:cNvPr>
          <p:cNvSpPr txBox="1"/>
          <p:nvPr/>
        </p:nvSpPr>
        <p:spPr bwMode="auto">
          <a:xfrm>
            <a:off x="1335017" y="6028902"/>
            <a:ext cx="205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 ,7/6/2023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DDA22-6FEC-3C44-99D1-6807DD91AEEF}"/>
              </a:ext>
            </a:extLst>
          </p:cNvPr>
          <p:cNvSpPr txBox="1"/>
          <p:nvPr/>
        </p:nvSpPr>
        <p:spPr bwMode="auto">
          <a:xfrm>
            <a:off x="5067745" y="6028902"/>
            <a:ext cx="20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7/7/2023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7E18A-7D30-844C-ACCD-9544A6351CF7}"/>
              </a:ext>
            </a:extLst>
          </p:cNvPr>
          <p:cNvSpPr txBox="1"/>
          <p:nvPr/>
        </p:nvSpPr>
        <p:spPr bwMode="auto">
          <a:xfrm>
            <a:off x="8800471" y="6028902"/>
            <a:ext cx="20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Facebook, 7/8/2023</a:t>
            </a:r>
          </a:p>
        </p:txBody>
      </p:sp>
      <p:pic>
        <p:nvPicPr>
          <p:cNvPr id="27" name="Graphic 3">
            <a:extLst>
              <a:ext uri="{FF2B5EF4-FFF2-40B4-BE49-F238E27FC236}">
                <a16:creationId xmlns:a16="http://schemas.microsoft.com/office/drawing/2014/main" id="{16A3AF21-F4D9-A64C-A243-B3289A43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85240" y="582652"/>
            <a:ext cx="549415" cy="524441"/>
          </a:xfrm>
          <a:prstGeom prst="rect">
            <a:avLst/>
          </a:prstGeom>
        </p:spPr>
      </p:pic>
      <p:pic>
        <p:nvPicPr>
          <p:cNvPr id="18" name="Graphic 32">
            <a:extLst>
              <a:ext uri="{FF2B5EF4-FFF2-40B4-BE49-F238E27FC236}">
                <a16:creationId xmlns:a16="http://schemas.microsoft.com/office/drawing/2014/main" id="{C4D20D2A-408E-6D4F-9EBF-A072C8BEF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25471" y="1844836"/>
            <a:ext cx="1584164" cy="1584164"/>
          </a:xfrm>
          <a:prstGeom prst="rect">
            <a:avLst/>
          </a:prstGeom>
        </p:spPr>
      </p:pic>
      <p:pic>
        <p:nvPicPr>
          <p:cNvPr id="20" name="Graphic 13">
            <a:extLst>
              <a:ext uri="{FF2B5EF4-FFF2-40B4-BE49-F238E27FC236}">
                <a16:creationId xmlns:a16="http://schemas.microsoft.com/office/drawing/2014/main" id="{5B82B025-7F7B-2A47-A872-84B3633E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303918" y="1844836"/>
            <a:ext cx="1584164" cy="1584164"/>
          </a:xfrm>
          <a:prstGeom prst="rect">
            <a:avLst/>
          </a:prstGeom>
        </p:spPr>
      </p:pic>
      <p:pic>
        <p:nvPicPr>
          <p:cNvPr id="21" name="Graphic 52">
            <a:extLst>
              <a:ext uri="{FF2B5EF4-FFF2-40B4-BE49-F238E27FC236}">
                <a16:creationId xmlns:a16="http://schemas.microsoft.com/office/drawing/2014/main" id="{474409F0-54AE-A24F-97C3-023A530A7D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63" t="23877" r="27926" b="20198"/>
          <a:stretch/>
        </p:blipFill>
        <p:spPr bwMode="auto">
          <a:xfrm>
            <a:off x="9322690" y="1951854"/>
            <a:ext cx="1012069" cy="1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8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tf">
      <a:dk1>
        <a:srgbClr val="F58220"/>
      </a:dk1>
      <a:lt1>
        <a:srgbClr val="FFFFFF"/>
      </a:lt1>
      <a:dk2>
        <a:srgbClr val="44546A"/>
      </a:dk2>
      <a:lt2>
        <a:srgbClr val="F4F4F4"/>
      </a:lt2>
      <a:accent1>
        <a:srgbClr val="F58220"/>
      </a:accent1>
      <a:accent2>
        <a:srgbClr val="F15D23"/>
      </a:accent2>
      <a:accent3>
        <a:srgbClr val="6F767B"/>
      </a:accent3>
      <a:accent4>
        <a:srgbClr val="B6272B"/>
      </a:accent4>
      <a:accent5>
        <a:srgbClr val="0673A6"/>
      </a:accent5>
      <a:accent6>
        <a:srgbClr val="4BA553"/>
      </a:accent6>
      <a:hlink>
        <a:srgbClr val="0096FF"/>
      </a:hlink>
      <a:folHlink>
        <a:srgbClr val="93209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</TotalTime>
  <Words>1736</Words>
  <Application>Microsoft Macintosh PowerPoint</Application>
  <DocSecurity>0</DocSecurity>
  <PresentationFormat>Widescreen</PresentationFormat>
  <Paragraphs>142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Open Sans</vt:lpstr>
      <vt:lpstr>Calibri</vt:lpstr>
      <vt:lpstr>Arial</vt:lpstr>
      <vt:lpstr>Source Sans Pro</vt:lpstr>
      <vt:lpstr>Office Theme</vt:lpstr>
      <vt:lpstr>Lift45 and HR/Splats  Customer Sentiment Analysis</vt:lpstr>
      <vt:lpstr>Agenda</vt:lpstr>
      <vt:lpstr>Lift45 – Customer Sentiment </vt:lpstr>
      <vt:lpstr>According to Reddit, over 60% of members have a positive sentiment on Lift45</vt:lpstr>
      <vt:lpstr>PowerPoint Presentation</vt:lpstr>
      <vt:lpstr> Enjoy templates with longer blocks </vt:lpstr>
      <vt:lpstr> Love focus on strength training</vt:lpstr>
      <vt:lpstr>Often pair Lift45 with Orange 60</vt:lpstr>
      <vt:lpstr>Lift45 classes aren’t available enough</vt:lpstr>
      <vt:lpstr>Inadequate space and weights</vt:lpstr>
      <vt:lpstr>Detest cardio in Lift45 </vt:lpstr>
      <vt:lpstr>Frustration with splat points from Lift45</vt:lpstr>
      <vt:lpstr>Outlook: Perception of Strength50</vt:lpstr>
      <vt:lpstr>Lift45 – Potential Solutions </vt:lpstr>
      <vt:lpstr>PowerPoint Presentation</vt:lpstr>
      <vt:lpstr>PowerPoint Presentation</vt:lpstr>
      <vt:lpstr>PowerPoint Presentation</vt:lpstr>
      <vt:lpstr>HR/Splats – Customer Sentiment </vt:lpstr>
      <vt:lpstr>According to Reddit, over 30% of members have a negative sentiment on heart rate zones and Splat points </vt:lpstr>
      <vt:lpstr>PowerPoint Presentation</vt:lpstr>
      <vt:lpstr>Motivation to earn splats</vt:lpstr>
      <vt:lpstr>Workout strategies to earn splats</vt:lpstr>
      <vt:lpstr>Frustration over earning splats</vt:lpstr>
      <vt:lpstr>Dissatisfaction with  metric equipment and algorithms</vt:lpstr>
      <vt:lpstr>Difficulty in adjusting max HR</vt:lpstr>
      <vt:lpstr>Resulting in: Poor perception of splats</vt:lpstr>
      <vt:lpstr>HR/Splats – Potential Solutions </vt:lpstr>
      <vt:lpstr>PowerPoint Presentation</vt:lpstr>
      <vt:lpstr>Overall Recommendations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Lauren Marino</dc:creator>
  <cp:keywords/>
  <dc:description/>
  <cp:lastModifiedBy>Jeanie Liu</cp:lastModifiedBy>
  <cp:revision>106</cp:revision>
  <dcterms:created xsi:type="dcterms:W3CDTF">2021-02-03T14:11:45Z</dcterms:created>
  <dcterms:modified xsi:type="dcterms:W3CDTF">2023-08-04T18:30:20Z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0x010100E34A7D817387844CA221B02DD1BF306F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